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9144000" cy="6858000" type="screen4x3"/>
  <p:notesSz cx="6858000" cy="9144000"/>
  <p:defaultTextStyle>
    <a:defPPr>
      <a:defRPr lang="en-US"/>
    </a:defPPr>
    <a:lvl1pPr marL="0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1pPr>
    <a:lvl2pPr marL="44945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2pPr>
    <a:lvl3pPr marL="89890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3pPr>
    <a:lvl4pPr marL="1348364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4pPr>
    <a:lvl5pPr marL="1797818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5pPr>
    <a:lvl6pPr marL="2247272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6pPr>
    <a:lvl7pPr marL="2696726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7pPr>
    <a:lvl8pPr marL="3146181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8pPr>
    <a:lvl9pPr marL="3595635" algn="l" defTabSz="898908" rtl="0" eaLnBrk="1" latinLnBrk="0" hangingPunct="1">
      <a:defRPr sz="176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5" userDrawn="1">
          <p15:clr>
            <a:srgbClr val="A4A3A4"/>
          </p15:clr>
        </p15:guide>
        <p15:guide id="2" orient="horz" pos="4235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pos="131" userDrawn="1">
          <p15:clr>
            <a:srgbClr val="A4A3A4"/>
          </p15:clr>
        </p15:guide>
        <p15:guide id="6" pos="56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9" autoAdjust="0"/>
    <p:restoredTop sz="94660"/>
  </p:normalViewPr>
  <p:slideViewPr>
    <p:cSldViewPr showGuides="1">
      <p:cViewPr varScale="1">
        <p:scale>
          <a:sx n="105" d="100"/>
          <a:sy n="105" d="100"/>
        </p:scale>
        <p:origin x="1212" y="114"/>
      </p:cViewPr>
      <p:guideLst>
        <p:guide orient="horz" pos="85"/>
        <p:guide orient="horz" pos="4235"/>
        <p:guide orient="horz" pos="2160"/>
        <p:guide pos="2880"/>
        <p:guide pos="131"/>
        <p:guide pos="562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2808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C69B1E1D-1656-4BF3-B39D-523606D6DB44}" type="datetimeFigureOut">
              <a:rPr lang="vi-VN"/>
              <a:t>29/11/2013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624149B6-8CC3-4B9A-BCBF-5AF8A7649FF2}" type="slidenum">
              <a:rPr lang="vi-VN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312689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vi-VN" sz="1200"/>
            </a:lvl1pPr>
          </a:lstStyle>
          <a:p>
            <a:fld id="{A85FC044-1321-463A-86E8-35D85A959797}" type="datetimeFigureOut">
              <a:t>11/29/2013</a:t>
            </a:fld>
            <a:endParaRPr lang="vi-VN"/>
          </a:p>
        </p:txBody>
      </p:sp>
      <p:sp>
        <p:nvSpPr>
          <p:cNvPr id="4" name="Chỗ dành sẵn cho Ảnh Trang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vi-VN" sz="1200"/>
            </a:lvl1pPr>
          </a:lstStyle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vi-VN" sz="1200"/>
            </a:lvl1pPr>
          </a:lstStyle>
          <a:p>
            <a:fld id="{86AA99EE-A2C0-4BE5-BB96-1FDEE1D6095A}" type="slidenum"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2688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06775" rtl="0" eaLnBrk="1" latinLnBrk="0" hangingPunct="1">
      <a:defRPr lang="vi-VN" sz="1059" kern="1200">
        <a:solidFill>
          <a:schemeClr val="tx1"/>
        </a:solidFill>
        <a:latin typeface="+mn-lt"/>
        <a:ea typeface="+mn-ea"/>
        <a:cs typeface="+mn-cs"/>
      </a:defRPr>
    </a:lvl1pPr>
    <a:lvl2pPr marL="403388" algn="l" defTabSz="806775" rtl="0" eaLnBrk="1" latinLnBrk="0" hangingPunct="1">
      <a:defRPr lang="vi-VN" sz="1059" kern="1200">
        <a:solidFill>
          <a:schemeClr val="tx1"/>
        </a:solidFill>
        <a:latin typeface="+mn-lt"/>
        <a:ea typeface="+mn-ea"/>
        <a:cs typeface="+mn-cs"/>
      </a:defRPr>
    </a:lvl2pPr>
    <a:lvl3pPr marL="806775" algn="l" defTabSz="806775" rtl="0" eaLnBrk="1" latinLnBrk="0" hangingPunct="1">
      <a:defRPr lang="vi-VN" sz="1059" kern="1200">
        <a:solidFill>
          <a:schemeClr val="tx1"/>
        </a:solidFill>
        <a:latin typeface="+mn-lt"/>
        <a:ea typeface="+mn-ea"/>
        <a:cs typeface="+mn-cs"/>
      </a:defRPr>
    </a:lvl3pPr>
    <a:lvl4pPr marL="1210163" algn="l" defTabSz="806775" rtl="0" eaLnBrk="1" latinLnBrk="0" hangingPunct="1">
      <a:defRPr lang="vi-VN" sz="1059" kern="1200">
        <a:solidFill>
          <a:schemeClr val="tx1"/>
        </a:solidFill>
        <a:latin typeface="+mn-lt"/>
        <a:ea typeface="+mn-ea"/>
        <a:cs typeface="+mn-cs"/>
      </a:defRPr>
    </a:lvl4pPr>
    <a:lvl5pPr marL="1613550" algn="l" defTabSz="806775" rtl="0" eaLnBrk="1" latinLnBrk="0" hangingPunct="1">
      <a:defRPr lang="vi-VN" sz="1059" kern="1200">
        <a:solidFill>
          <a:schemeClr val="tx1"/>
        </a:solidFill>
        <a:latin typeface="+mn-lt"/>
        <a:ea typeface="+mn-ea"/>
        <a:cs typeface="+mn-cs"/>
      </a:defRPr>
    </a:lvl5pPr>
    <a:lvl6pPr marL="2016938" algn="l" defTabSz="806775" rtl="0" eaLnBrk="1" latinLnBrk="0" hangingPunct="1">
      <a:defRPr lang="vi-VN" sz="1059" kern="1200">
        <a:solidFill>
          <a:schemeClr val="tx1"/>
        </a:solidFill>
        <a:latin typeface="+mn-lt"/>
        <a:ea typeface="+mn-ea"/>
        <a:cs typeface="+mn-cs"/>
      </a:defRPr>
    </a:lvl6pPr>
    <a:lvl7pPr marL="2420325" algn="l" defTabSz="806775" rtl="0" eaLnBrk="1" latinLnBrk="0" hangingPunct="1">
      <a:defRPr lang="vi-VN" sz="1059" kern="1200">
        <a:solidFill>
          <a:schemeClr val="tx1"/>
        </a:solidFill>
        <a:latin typeface="+mn-lt"/>
        <a:ea typeface="+mn-ea"/>
        <a:cs typeface="+mn-cs"/>
      </a:defRPr>
    </a:lvl7pPr>
    <a:lvl8pPr marL="2823713" algn="l" defTabSz="806775" rtl="0" eaLnBrk="1" latinLnBrk="0" hangingPunct="1">
      <a:defRPr lang="vi-VN" sz="1059" kern="1200">
        <a:solidFill>
          <a:schemeClr val="tx1"/>
        </a:solidFill>
        <a:latin typeface="+mn-lt"/>
        <a:ea typeface="+mn-ea"/>
        <a:cs typeface="+mn-cs"/>
      </a:defRPr>
    </a:lvl8pPr>
    <a:lvl9pPr marL="3227100" algn="l" defTabSz="806775" rtl="0" eaLnBrk="1" latinLnBrk="0" hangingPunct="1">
      <a:defRPr lang="vi-VN" sz="105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iấy chứng nhâ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ỗ dành sẵn cho Văn bản 7"/>
          <p:cNvSpPr>
            <a:spLocks noGrp="1"/>
          </p:cNvSpPr>
          <p:nvPr>
            <p:ph type="body" sz="quarter" idx="10" hasCustomPrompt="1"/>
          </p:nvPr>
        </p:nvSpPr>
        <p:spPr>
          <a:xfrm>
            <a:off x="990601" y="1463618"/>
            <a:ext cx="7162800" cy="48094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vi-VN" sz="3200" i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ctr" latinLnBrk="0">
              <a:spcBef>
                <a:spcPts val="0"/>
              </a:spcBef>
              <a:buNone/>
              <a:defRPr lang="vi-VN" sz="1637"/>
            </a:lvl2pPr>
            <a:lvl3pPr marL="0" indent="0" algn="ctr" latinLnBrk="0">
              <a:spcBef>
                <a:spcPts val="0"/>
              </a:spcBef>
              <a:buNone/>
              <a:defRPr lang="vi-VN" sz="1637"/>
            </a:lvl3pPr>
            <a:lvl4pPr marL="0" indent="0" algn="ctr" latinLnBrk="0">
              <a:spcBef>
                <a:spcPts val="0"/>
              </a:spcBef>
              <a:buNone/>
              <a:defRPr lang="vi-VN" sz="1637"/>
            </a:lvl4pPr>
            <a:lvl5pPr marL="0" indent="0" algn="ctr" latinLnBrk="0">
              <a:spcBef>
                <a:spcPts val="0"/>
              </a:spcBef>
              <a:buNone/>
              <a:defRPr lang="vi-VN" sz="1637"/>
            </a:lvl5pPr>
          </a:lstStyle>
          <a:p>
            <a:pPr lvl="0"/>
            <a:r>
              <a:rPr lang="vi-VN"/>
              <a:t>Loại Giấy chứng nhận</a:t>
            </a:r>
          </a:p>
        </p:txBody>
      </p:sp>
      <p:sp>
        <p:nvSpPr>
          <p:cNvPr id="20" name="Chỗ dành sẵn cho Văn bản 7"/>
          <p:cNvSpPr>
            <a:spLocks noGrp="1"/>
          </p:cNvSpPr>
          <p:nvPr>
            <p:ph type="body" sz="quarter" idx="19" hasCustomPrompt="1"/>
          </p:nvPr>
        </p:nvSpPr>
        <p:spPr>
          <a:xfrm>
            <a:off x="990601" y="3869778"/>
            <a:ext cx="7162800" cy="702222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10000"/>
              </a:lnSpc>
              <a:spcBef>
                <a:spcPts val="0"/>
              </a:spcBef>
              <a:buNone/>
              <a:defRPr lang="vi-VN" sz="1500" i="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ctr" latinLnBrk="0">
              <a:spcBef>
                <a:spcPts val="0"/>
              </a:spcBef>
              <a:buNone/>
              <a:defRPr lang="vi-VN" sz="1637"/>
            </a:lvl2pPr>
            <a:lvl3pPr marL="0" indent="0" algn="ctr" latinLnBrk="0">
              <a:spcBef>
                <a:spcPts val="0"/>
              </a:spcBef>
              <a:buNone/>
              <a:defRPr lang="vi-VN" sz="1637"/>
            </a:lvl3pPr>
            <a:lvl4pPr marL="0" indent="0" algn="ctr" latinLnBrk="0">
              <a:spcBef>
                <a:spcPts val="0"/>
              </a:spcBef>
              <a:buNone/>
              <a:defRPr lang="vi-VN" sz="1637"/>
            </a:lvl4pPr>
            <a:lvl5pPr marL="0" indent="0" algn="ctr" latinLnBrk="0">
              <a:spcBef>
                <a:spcPts val="0"/>
              </a:spcBef>
              <a:buNone/>
              <a:defRPr lang="vi-VN" sz="1637"/>
            </a:lvl5pPr>
          </a:lstStyle>
          <a:p>
            <a:pPr lvl="0"/>
            <a:r>
              <a:rPr lang="vi-VN"/>
              <a:t>[Mô tả sự đóng góp / lý do khen thưởng ở đây]</a:t>
            </a:r>
          </a:p>
        </p:txBody>
      </p:sp>
      <p:sp>
        <p:nvSpPr>
          <p:cNvPr id="9" name="Chỗ dành sẵn cho Văn bản 7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1" y="2949678"/>
            <a:ext cx="7162800" cy="739588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vi-VN" sz="5400" b="0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ctr" latinLnBrk="0">
              <a:spcBef>
                <a:spcPts val="0"/>
              </a:spcBef>
              <a:buNone/>
              <a:defRPr lang="vi-VN" sz="1637"/>
            </a:lvl2pPr>
            <a:lvl3pPr marL="0" indent="0" algn="ctr" latinLnBrk="0">
              <a:spcBef>
                <a:spcPts val="0"/>
              </a:spcBef>
              <a:buNone/>
              <a:defRPr lang="vi-VN" sz="1637"/>
            </a:lvl3pPr>
            <a:lvl4pPr marL="0" indent="0" algn="ctr" latinLnBrk="0">
              <a:spcBef>
                <a:spcPts val="0"/>
              </a:spcBef>
              <a:buNone/>
              <a:defRPr lang="vi-VN" sz="1637"/>
            </a:lvl4pPr>
            <a:lvl5pPr marL="0" indent="0" algn="ctr" latinLnBrk="0">
              <a:spcBef>
                <a:spcPts val="0"/>
              </a:spcBef>
              <a:buNone/>
              <a:defRPr lang="vi-VN" sz="1637"/>
            </a:lvl5pPr>
          </a:lstStyle>
          <a:p>
            <a:pPr lvl="0"/>
            <a:r>
              <a:rPr lang="vi-VN"/>
              <a:t>Tên Người nhận</a:t>
            </a:r>
          </a:p>
        </p:txBody>
      </p:sp>
      <p:sp>
        <p:nvSpPr>
          <p:cNvPr id="21" name="Chỗ dành sẵn cho Văn bản 7"/>
          <p:cNvSpPr>
            <a:spLocks noGrp="1"/>
          </p:cNvSpPr>
          <p:nvPr>
            <p:ph type="body" sz="quarter" idx="20" hasCustomPrompt="1"/>
          </p:nvPr>
        </p:nvSpPr>
        <p:spPr>
          <a:xfrm>
            <a:off x="990601" y="2560805"/>
            <a:ext cx="7162800" cy="325881"/>
          </a:xfrm>
        </p:spPr>
        <p:txBody>
          <a:bodyPr lIns="91440" tIns="45720" rIns="91440" bIns="45720" anchor="ctr">
            <a:noAutofit/>
          </a:bodyPr>
          <a:lstStyle>
            <a:lvl1pPr marL="0" indent="0" algn="ctr" latinLnBrk="0">
              <a:lnSpc>
                <a:spcPct val="100000"/>
              </a:lnSpc>
              <a:spcBef>
                <a:spcPts val="0"/>
              </a:spcBef>
              <a:buNone/>
              <a:defRPr lang="vi-VN" sz="1500" i="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ctr" latinLnBrk="0">
              <a:spcBef>
                <a:spcPts val="0"/>
              </a:spcBef>
              <a:buNone/>
              <a:defRPr lang="vi-VN" sz="1637"/>
            </a:lvl2pPr>
            <a:lvl3pPr marL="0" indent="0" algn="ctr" latinLnBrk="0">
              <a:spcBef>
                <a:spcPts val="0"/>
              </a:spcBef>
              <a:buNone/>
              <a:defRPr lang="vi-VN" sz="1637"/>
            </a:lvl3pPr>
            <a:lvl4pPr marL="0" indent="0" algn="ctr" latinLnBrk="0">
              <a:spcBef>
                <a:spcPts val="0"/>
              </a:spcBef>
              <a:buNone/>
              <a:defRPr lang="vi-VN" sz="1637"/>
            </a:lvl4pPr>
            <a:lvl5pPr marL="0" indent="0" algn="ctr" latinLnBrk="0">
              <a:spcBef>
                <a:spcPts val="0"/>
              </a:spcBef>
              <a:buNone/>
              <a:defRPr lang="vi-VN" sz="1637"/>
            </a:lvl5pPr>
          </a:lstStyle>
          <a:p>
            <a:pPr lvl="0"/>
            <a:r>
              <a:rPr lang="vi-VN"/>
              <a:t>[Thêm văn bản tại đây, chẳng hạn như "Công nhận Rằng"]</a:t>
            </a:r>
          </a:p>
        </p:txBody>
      </p:sp>
      <p:cxnSp>
        <p:nvCxnSpPr>
          <p:cNvPr id="24" name="Đường nối thẳng 23"/>
          <p:cNvCxnSpPr/>
          <p:nvPr/>
        </p:nvCxnSpPr>
        <p:spPr>
          <a:xfrm>
            <a:off x="1731818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cxnSp>
        <p:nvCxnSpPr>
          <p:cNvPr id="26" name="Đường nối thẳng 25"/>
          <p:cNvCxnSpPr/>
          <p:nvPr/>
        </p:nvCxnSpPr>
        <p:spPr>
          <a:xfrm>
            <a:off x="4726189" y="5217459"/>
            <a:ext cx="2701637" cy="0"/>
          </a:xfrm>
          <a:prstGeom prst="line">
            <a:avLst/>
          </a:prstGeom>
          <a:noFill/>
          <a:ln w="9525" cap="flat" cmpd="sng" algn="ctr">
            <a:solidFill>
              <a:srgbClr val="404040"/>
            </a:solidFill>
            <a:prstDash val="solid"/>
          </a:ln>
          <a:effectLst/>
        </p:spPr>
      </p:cxnSp>
      <p:sp>
        <p:nvSpPr>
          <p:cNvPr id="18" name="Chỗ dành sẵn cho Văn bản 7"/>
          <p:cNvSpPr>
            <a:spLocks noGrp="1"/>
          </p:cNvSpPr>
          <p:nvPr>
            <p:ph type="body" sz="quarter" idx="17" hasCustomPrompt="1"/>
          </p:nvPr>
        </p:nvSpPr>
        <p:spPr>
          <a:xfrm>
            <a:off x="1463617" y="5217459"/>
            <a:ext cx="297180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vi-VN" sz="800" b="0" i="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ctr" latinLnBrk="0">
              <a:spcBef>
                <a:spcPts val="0"/>
              </a:spcBef>
              <a:buNone/>
              <a:defRPr lang="vi-VN" sz="1637"/>
            </a:lvl2pPr>
            <a:lvl3pPr marL="0" indent="0" algn="ctr" latinLnBrk="0">
              <a:spcBef>
                <a:spcPts val="0"/>
              </a:spcBef>
              <a:buNone/>
              <a:defRPr lang="vi-VN" sz="1637"/>
            </a:lvl3pPr>
            <a:lvl4pPr marL="0" indent="0" algn="ctr" latinLnBrk="0">
              <a:spcBef>
                <a:spcPts val="0"/>
              </a:spcBef>
              <a:buNone/>
              <a:defRPr lang="vi-VN" sz="1637"/>
            </a:lvl4pPr>
            <a:lvl5pPr marL="0" indent="0" algn="ctr" latinLnBrk="0">
              <a:spcBef>
                <a:spcPts val="0"/>
              </a:spcBef>
              <a:buNone/>
              <a:defRPr lang="vi-VN" sz="1637"/>
            </a:lvl5pPr>
          </a:lstStyle>
          <a:p>
            <a:pPr lvl="0"/>
            <a:r>
              <a:rPr lang="vi-VN"/>
              <a:t>Tên / Chức danh của Người trao</a:t>
            </a:r>
          </a:p>
        </p:txBody>
      </p:sp>
      <p:sp>
        <p:nvSpPr>
          <p:cNvPr id="30" name="Chỗ dành sẵn cho Văn bản 7"/>
          <p:cNvSpPr>
            <a:spLocks noGrp="1"/>
          </p:cNvSpPr>
          <p:nvPr>
            <p:ph type="body" sz="quarter" idx="21" hasCustomPrompt="1"/>
          </p:nvPr>
        </p:nvSpPr>
        <p:spPr>
          <a:xfrm>
            <a:off x="4726190" y="5217459"/>
            <a:ext cx="2970010" cy="268941"/>
          </a:xfrm>
        </p:spPr>
        <p:txBody>
          <a:bodyPr lIns="91440" tIns="0" rIns="91440" bIns="0" anchor="ctr">
            <a:noAutofit/>
          </a:bodyPr>
          <a:lstStyle>
            <a:lvl1pPr marL="0" indent="0" algn="ctr" latinLnBrk="0">
              <a:spcBef>
                <a:spcPts val="0"/>
              </a:spcBef>
              <a:buNone/>
              <a:defRPr lang="vi-VN" sz="800" b="0" i="0" cap="all" baseline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algn="ctr" latinLnBrk="0">
              <a:spcBef>
                <a:spcPts val="0"/>
              </a:spcBef>
              <a:buNone/>
              <a:defRPr lang="vi-VN" sz="1637"/>
            </a:lvl2pPr>
            <a:lvl3pPr marL="0" indent="0" algn="ctr" latinLnBrk="0">
              <a:spcBef>
                <a:spcPts val="0"/>
              </a:spcBef>
              <a:buNone/>
              <a:defRPr lang="vi-VN" sz="1637"/>
            </a:lvl3pPr>
            <a:lvl4pPr marL="0" indent="0" algn="ctr" latinLnBrk="0">
              <a:spcBef>
                <a:spcPts val="0"/>
              </a:spcBef>
              <a:buNone/>
              <a:defRPr lang="vi-VN" sz="1637"/>
            </a:lvl4pPr>
            <a:lvl5pPr marL="0" indent="0" algn="ctr" latinLnBrk="0">
              <a:spcBef>
                <a:spcPts val="0"/>
              </a:spcBef>
              <a:buNone/>
              <a:defRPr lang="vi-VN" sz="1637"/>
            </a:lvl5pPr>
          </a:lstStyle>
          <a:p>
            <a:pPr lvl="0"/>
            <a:r>
              <a:rPr lang="vi-VN"/>
              <a:t>Ngày</a:t>
            </a:r>
          </a:p>
        </p:txBody>
      </p:sp>
      <p:cxnSp>
        <p:nvCxnSpPr>
          <p:cNvPr id="4" name="Đường nối thẳng 3"/>
          <p:cNvCxnSpPr/>
          <p:nvPr/>
        </p:nvCxnSpPr>
        <p:spPr>
          <a:xfrm>
            <a:off x="1463617" y="5217459"/>
            <a:ext cx="2971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Đường nối thẳng 18"/>
          <p:cNvCxnSpPr/>
          <p:nvPr/>
        </p:nvCxnSpPr>
        <p:spPr>
          <a:xfrm>
            <a:off x="4726190" y="5217459"/>
            <a:ext cx="2970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074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̉nh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411471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 latinLnBrk="0">
              <a:defRPr lang="vi-VN" sz="727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D32CB736-3830-4C0E-98EE-C6000D82CD65}" type="datetime1">
              <a:rPr lang="vi-VN" smtClean="0"/>
              <a:t>29/11/2013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460454"/>
            <a:ext cx="2895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 latinLnBrk="0">
              <a:defRPr lang="vi-VN" sz="727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598928" y="6460454"/>
            <a:ext cx="2133600" cy="365125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 latinLnBrk="0">
              <a:defRPr lang="vi-VN" sz="727">
                <a:solidFill>
                  <a:schemeClr val="bg1">
                    <a:lumMod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D2FA371-C872-4E76-B1E3-5B0775D37C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990601" y="990600"/>
            <a:ext cx="7162800" cy="681318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990600" y="1828800"/>
            <a:ext cx="7162802" cy="4038600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</p:spTree>
    <p:extLst>
      <p:ext uri="{BB962C8B-B14F-4D97-AF65-F5344CB8AC3E}">
        <p14:creationId xmlns:p14="http://schemas.microsoft.com/office/powerpoint/2010/main" val="155346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ftr="0" dt="0"/>
  <p:txStyles>
    <p:titleStyle>
      <a:lvl1pPr algn="ctr" defTabSz="926250" rtl="0" eaLnBrk="1" latinLnBrk="0" hangingPunct="1">
        <a:spcBef>
          <a:spcPct val="0"/>
        </a:spcBef>
        <a:buNone/>
        <a:defRPr lang="vi-VN" sz="2546" kern="120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49394" indent="-249394" algn="l" defTabSz="926250" rtl="0" eaLnBrk="1" latinLnBrk="0" hangingPunct="1">
        <a:lnSpc>
          <a:spcPct val="90000"/>
        </a:lnSpc>
        <a:spcBef>
          <a:spcPts val="1637"/>
        </a:spcBef>
        <a:buFont typeface="Arial" pitchFamily="34" charset="0"/>
        <a:buChar char="•"/>
        <a:defRPr lang="vi-VN" sz="1819" kern="120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581920" indent="-249394" algn="l" defTabSz="926250" rtl="0" eaLnBrk="1" latinLnBrk="0" hangingPunct="1">
        <a:lnSpc>
          <a:spcPct val="90000"/>
        </a:lnSpc>
        <a:spcBef>
          <a:spcPts val="545"/>
        </a:spcBef>
        <a:buFont typeface="Arial" pitchFamily="34" charset="0"/>
        <a:buChar char="•"/>
        <a:defRPr lang="vi-VN" sz="1637" kern="120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914446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vi-VN" sz="1454" kern="120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1163841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vi-VN" sz="1272" kern="120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1413235" indent="-207829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vi-VN" sz="1272" kern="120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1662630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vi-VN" sz="1272" kern="1200">
          <a:solidFill>
            <a:schemeClr val="tx1"/>
          </a:solidFill>
          <a:latin typeface="+mn-lt"/>
          <a:ea typeface="+mn-ea"/>
          <a:cs typeface="+mn-cs"/>
        </a:defRPr>
      </a:lvl6pPr>
      <a:lvl7pPr marL="1912024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vi-VN" sz="1272" kern="1200">
          <a:solidFill>
            <a:schemeClr val="tx1"/>
          </a:solidFill>
          <a:latin typeface="+mn-lt"/>
          <a:ea typeface="+mn-ea"/>
          <a:cs typeface="+mn-cs"/>
        </a:defRPr>
      </a:lvl7pPr>
      <a:lvl8pPr marL="2161418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vi-VN" sz="1272" kern="1200">
          <a:solidFill>
            <a:schemeClr val="tx1"/>
          </a:solidFill>
          <a:latin typeface="+mn-lt"/>
          <a:ea typeface="+mn-ea"/>
          <a:cs typeface="+mn-cs"/>
        </a:defRPr>
      </a:lvl8pPr>
      <a:lvl9pPr marL="2410812" indent="-231563" algn="l" defTabSz="926250" rtl="0" eaLnBrk="1" latinLnBrk="0" hangingPunct="1">
        <a:lnSpc>
          <a:spcPct val="90000"/>
        </a:lnSpc>
        <a:spcBef>
          <a:spcPts val="273"/>
        </a:spcBef>
        <a:buFont typeface="Arial" pitchFamily="34" charset="0"/>
        <a:buChar char="•"/>
        <a:defRPr lang="vi-VN" sz="12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26250" rtl="0" eaLnBrk="1" latinLnBrk="0" hangingPunct="1">
        <a:defRPr lang="vi-VN" sz="1819" kern="1200">
          <a:solidFill>
            <a:schemeClr val="tx1"/>
          </a:solidFill>
          <a:latin typeface="+mn-lt"/>
          <a:ea typeface="+mn-ea"/>
          <a:cs typeface="+mn-cs"/>
        </a:defRPr>
      </a:lvl1pPr>
      <a:lvl2pPr marL="463125" algn="l" defTabSz="926250" rtl="0" eaLnBrk="1" latinLnBrk="0" hangingPunct="1">
        <a:defRPr lang="vi-VN" sz="1819" kern="1200">
          <a:solidFill>
            <a:schemeClr val="tx1"/>
          </a:solidFill>
          <a:latin typeface="+mn-lt"/>
          <a:ea typeface="+mn-ea"/>
          <a:cs typeface="+mn-cs"/>
        </a:defRPr>
      </a:lvl2pPr>
      <a:lvl3pPr marL="926250" algn="l" defTabSz="926250" rtl="0" eaLnBrk="1" latinLnBrk="0" hangingPunct="1">
        <a:defRPr lang="vi-VN" sz="1819" kern="1200">
          <a:solidFill>
            <a:schemeClr val="tx1"/>
          </a:solidFill>
          <a:latin typeface="+mn-lt"/>
          <a:ea typeface="+mn-ea"/>
          <a:cs typeface="+mn-cs"/>
        </a:defRPr>
      </a:lvl3pPr>
      <a:lvl4pPr marL="1389377" algn="l" defTabSz="926250" rtl="0" eaLnBrk="1" latinLnBrk="0" hangingPunct="1">
        <a:defRPr lang="vi-VN" sz="1819" kern="1200">
          <a:solidFill>
            <a:schemeClr val="tx1"/>
          </a:solidFill>
          <a:latin typeface="+mn-lt"/>
          <a:ea typeface="+mn-ea"/>
          <a:cs typeface="+mn-cs"/>
        </a:defRPr>
      </a:lvl4pPr>
      <a:lvl5pPr marL="1852502" algn="l" defTabSz="926250" rtl="0" eaLnBrk="1" latinLnBrk="0" hangingPunct="1">
        <a:defRPr lang="vi-VN" sz="1819" kern="1200">
          <a:solidFill>
            <a:schemeClr val="tx1"/>
          </a:solidFill>
          <a:latin typeface="+mn-lt"/>
          <a:ea typeface="+mn-ea"/>
          <a:cs typeface="+mn-cs"/>
        </a:defRPr>
      </a:lvl5pPr>
      <a:lvl6pPr marL="2315627" algn="l" defTabSz="926250" rtl="0" eaLnBrk="1" latinLnBrk="0" hangingPunct="1">
        <a:defRPr lang="vi-VN" sz="1819" kern="1200">
          <a:solidFill>
            <a:schemeClr val="tx1"/>
          </a:solidFill>
          <a:latin typeface="+mn-lt"/>
          <a:ea typeface="+mn-ea"/>
          <a:cs typeface="+mn-cs"/>
        </a:defRPr>
      </a:lvl6pPr>
      <a:lvl7pPr marL="2778752" algn="l" defTabSz="926250" rtl="0" eaLnBrk="1" latinLnBrk="0" hangingPunct="1">
        <a:defRPr lang="vi-VN" sz="1819" kern="1200">
          <a:solidFill>
            <a:schemeClr val="tx1"/>
          </a:solidFill>
          <a:latin typeface="+mn-lt"/>
          <a:ea typeface="+mn-ea"/>
          <a:cs typeface="+mn-cs"/>
        </a:defRPr>
      </a:lvl7pPr>
      <a:lvl8pPr marL="3241878" algn="l" defTabSz="926250" rtl="0" eaLnBrk="1" latinLnBrk="0" hangingPunct="1">
        <a:defRPr lang="vi-VN" sz="1819" kern="1200">
          <a:solidFill>
            <a:schemeClr val="tx1"/>
          </a:solidFill>
          <a:latin typeface="+mn-lt"/>
          <a:ea typeface="+mn-ea"/>
          <a:cs typeface="+mn-cs"/>
        </a:defRPr>
      </a:lvl8pPr>
      <a:lvl9pPr marL="3705003" algn="l" defTabSz="926250" rtl="0" eaLnBrk="1" latinLnBrk="0" hangingPunct="1">
        <a:defRPr lang="vi-VN" sz="181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ỗ dành sẵn cho Văn bản 7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vi-VN" dirty="0"/>
              <a:t>Giấy chứng nhận Hoàn thành</a:t>
            </a:r>
          </a:p>
        </p:txBody>
      </p:sp>
      <p:sp>
        <p:nvSpPr>
          <p:cNvPr id="18" name="Chỗ dành sẵn cho Văn bản 17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vi-VN" dirty="0"/>
              <a:t>đã hoàn tất thành công </a:t>
            </a:r>
          </a:p>
          <a:p>
            <a:r>
              <a:rPr lang="vi-VN" dirty="0"/>
              <a:t>Chương trình Kinh doanh Xuất sắc</a:t>
            </a:r>
          </a:p>
        </p:txBody>
      </p:sp>
      <p:sp>
        <p:nvSpPr>
          <p:cNvPr id="16" name="Chỗ dành sẵn cho Văn bản 1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vi-VN" dirty="0" err="1"/>
              <a:t>Claus</a:t>
            </a:r>
            <a:r>
              <a:rPr lang="vi-VN" dirty="0"/>
              <a:t> </a:t>
            </a:r>
            <a:r>
              <a:rPr lang="vi-VN" dirty="0" err="1"/>
              <a:t>Hansen</a:t>
            </a:r>
            <a:endParaRPr lang="vi-VN" dirty="0"/>
          </a:p>
        </p:txBody>
      </p:sp>
      <p:sp>
        <p:nvSpPr>
          <p:cNvPr id="12" name="Chỗ dành sẵn cho Văn bản 1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vi-VN" dirty="0"/>
              <a:t>Công nhận Rằng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vi-VN" dirty="0" err="1"/>
              <a:t>Melissa</a:t>
            </a:r>
            <a:r>
              <a:rPr lang="vi-VN" dirty="0"/>
              <a:t> </a:t>
            </a:r>
            <a:r>
              <a:rPr lang="vi-VN" dirty="0" err="1"/>
              <a:t>MacBeth</a:t>
            </a:r>
            <a:r>
              <a:rPr lang="vi-VN"/>
              <a:t>, Điều phối viên Chương trình</a:t>
            </a:r>
          </a:p>
        </p:txBody>
      </p:sp>
      <p:sp>
        <p:nvSpPr>
          <p:cNvPr id="19" name="Chỗ dành sẵn cho Văn bản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vi-VN"/>
              <a:t>Ngày 3 tháng Tư năm 2012</a:t>
            </a:r>
          </a:p>
        </p:txBody>
      </p:sp>
    </p:spTree>
    <p:extLst>
      <p:ext uri="{BB962C8B-B14F-4D97-AF65-F5344CB8AC3E}">
        <p14:creationId xmlns:p14="http://schemas.microsoft.com/office/powerpoint/2010/main" val="422353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iấy chứng nhận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16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ertificate">
      <a:dk1>
        <a:sysClr val="windowText" lastClr="000000"/>
      </a:dk1>
      <a:lt1>
        <a:sysClr val="window" lastClr="FFFFFF"/>
      </a:lt1>
      <a:dk2>
        <a:srgbClr val="404040"/>
      </a:dk2>
      <a:lt2>
        <a:srgbClr val="DBEEF4"/>
      </a:lt2>
      <a:accent1>
        <a:srgbClr val="009444"/>
      </a:accent1>
      <a:accent2>
        <a:srgbClr val="1C75BC"/>
      </a:accent2>
      <a:accent3>
        <a:srgbClr val="F15649"/>
      </a:accent3>
      <a:accent4>
        <a:srgbClr val="C18447"/>
      </a:accent4>
      <a:accent5>
        <a:srgbClr val="5F5F5F"/>
      </a:accent5>
      <a:accent6>
        <a:srgbClr val="F8DF4A"/>
      </a:accent6>
      <a:hlink>
        <a:srgbClr val="4BB9B4"/>
      </a:hlink>
      <a:folHlink>
        <a:srgbClr val="A6A6A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Giá trị này hiển thị số lần lưu hoặc chỉnh sửa. Ứng dụng chịu trách nhiệm cập nhật giá trị này sau mỗi lần chỉnh sửa.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A0E84B0-8EAE-4609-A43E-46FBD0185C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C3D597B-66D3-4E31-88A9-9EC86543888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436464DD-FE04-4794-AF35-7D06D816A1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</Words>
  <Application>Microsoft Office PowerPoint</Application>
  <PresentationFormat>Trình chiếu Trên màn hình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</vt:i4>
      </vt:variant>
    </vt:vector>
  </HeadingPairs>
  <TitlesOfParts>
    <vt:vector size="5" baseType="lpstr">
      <vt:lpstr>Arial</vt:lpstr>
      <vt:lpstr>Segoe UI</vt:lpstr>
      <vt:lpstr>Times New Roman</vt:lpstr>
      <vt:lpstr>Giấy chứng nhận</vt:lpstr>
      <vt:lpstr>Bản trình bày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2013-07-30T13:24:31Z</dcterms:created>
  <dcterms:modified xsi:type="dcterms:W3CDTF">2013-11-29T09:48:03Z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