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9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Trang_ti_nh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Chuỗi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Trang_tính1!$A$2:$A$5</c:f>
              <c:strCache>
                <c:ptCount val="4"/>
                <c:pt idx="0">
                  <c:v>Thể loại 1</c:v>
                </c:pt>
                <c:pt idx="1">
                  <c:v>Thể loại 2</c:v>
                </c:pt>
                <c:pt idx="2">
                  <c:v>Thể loại 3</c:v>
                </c:pt>
                <c:pt idx="3">
                  <c:v>Thể loại 4</c:v>
                </c:pt>
              </c:strCache>
            </c:strRef>
          </c:cat>
          <c:val>
            <c:numRef>
              <c:f>Trang_tính1!$B$2:$B$5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Chuỗi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Trang_tính1!$A$2:$A$5</c:f>
              <c:strCache>
                <c:ptCount val="4"/>
                <c:pt idx="0">
                  <c:v>Thể loại 1</c:v>
                </c:pt>
                <c:pt idx="1">
                  <c:v>Thể loại 2</c:v>
                </c:pt>
                <c:pt idx="2">
                  <c:v>Thể loại 3</c:v>
                </c:pt>
                <c:pt idx="3">
                  <c:v>Thể loại 4</c:v>
                </c:pt>
              </c:strCache>
            </c:strRef>
          </c:cat>
          <c:val>
            <c:numRef>
              <c:f>Trang_tính1!$C$2:$C$5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Chuỗi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Trang_tính1!$A$2:$A$5</c:f>
              <c:strCache>
                <c:ptCount val="4"/>
                <c:pt idx="0">
                  <c:v>Thể loại 1</c:v>
                </c:pt>
                <c:pt idx="1">
                  <c:v>Thể loại 2</c:v>
                </c:pt>
                <c:pt idx="2">
                  <c:v>Thể loại 3</c:v>
                </c:pt>
                <c:pt idx="3">
                  <c:v>Thể loại 4</c:v>
                </c:pt>
              </c:strCache>
            </c:strRef>
          </c:cat>
          <c:val>
            <c:numRef>
              <c:f>Trang_tính1!$D$2:$D$5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63135504"/>
        <c:axId val="263136064"/>
      </c:barChart>
      <c:catAx>
        <c:axId val="26313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263136064"/>
        <c:crosses val="autoZero"/>
        <c:auto val="1"/>
        <c:lblAlgn val="ctr"/>
        <c:lblOffset val="100"/>
        <c:noMultiLvlLbl val="0"/>
      </c:catAx>
      <c:valAx>
        <c:axId val="26313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26313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vi-VN"/>
        </a:p>
      </dgm:t>
    </dgm:pt>
    <dgm:pt modelId="{7B44C618-80F0-432C-B8EA-DBB6444C6BC3}">
      <dgm:prSet phldrT="[Văn bản]"/>
      <dgm:spPr/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Mô tả nhiệm vụ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vi-VN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vi-VN"/>
        </a:p>
      </dgm:t>
    </dgm:pt>
    <dgm:pt modelId="{5834E4E2-FED9-4F2E-9623-C1E5176729BE}">
      <dgm:prSet phldrT="[Văn bản]"/>
      <dgm:spPr/>
      <dgm:t>
        <a:bodyPr/>
        <a:lstStyle/>
        <a:p>
          <a:endParaRPr lang="vi-VN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vi-VN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vi-VN"/>
        </a:p>
      </dgm:t>
    </dgm:pt>
    <dgm:pt modelId="{BBBF3AEB-EC95-4202-AB1D-BFBB438F57AE}">
      <dgm:prSet phldrT="[Văn bản]"/>
      <dgm:spPr/>
      <dgm:t>
        <a:bodyPr/>
        <a:lstStyle/>
        <a:p>
          <a:endParaRPr lang="vi-VN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vi-VN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vi-VN"/>
        </a:p>
      </dgm:t>
    </dgm:pt>
    <dgm:pt modelId="{48EDF3CA-955C-4E82-A310-D07F781525CE}">
      <dgm:prSet phldrT="[Văn bản]"/>
      <dgm:spPr/>
      <dgm:t>
        <a:bodyPr/>
        <a:lstStyle/>
        <a:p>
          <a:endParaRPr lang="vi-VN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vi-VN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vi-VN"/>
        </a:p>
      </dgm:t>
    </dgm:pt>
    <dgm:pt modelId="{97B7E203-F052-4671-82E3-8B6E7513646E}">
      <dgm:prSet phldrT="[Văn bản]"/>
      <dgm:spPr/>
      <dgm:t>
        <a:bodyPr/>
        <a:lstStyle/>
        <a:p>
          <a:endParaRPr lang="vi-VN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vi-VN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vi-VN"/>
        </a:p>
      </dgm:t>
    </dgm:pt>
    <dgm:pt modelId="{D8C0B7C6-6BBF-437F-8202-84C3648D3191}">
      <dgm:prSet phldrT="[Văn bản]"/>
      <dgm:spPr/>
      <dgm:t>
        <a:bodyPr/>
        <a:lstStyle/>
        <a:p>
          <a:endParaRPr lang="vi-VN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vi-VN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vi-VN"/>
        </a:p>
      </dgm:t>
    </dgm:pt>
    <dgm:pt modelId="{8A33BA85-A636-4540-8371-5246FFE1C877}">
      <dgm:prSet phldrT="[Văn bản]"/>
      <dgm:spPr/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vi-VN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vi-VN"/>
        </a:p>
      </dgm:t>
    </dgm:pt>
    <dgm:pt modelId="{362D6A0E-773E-4E7D-9364-40FDE87F2BE0}">
      <dgm:prSet phldrT="[Văn bản]"/>
      <dgm:spPr/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vi-VN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vi-VN"/>
        </a:p>
      </dgm:t>
    </dgm:pt>
    <dgm:pt modelId="{AC768ACE-0052-40A8-AF90-C9BAE2ECD6B7}">
      <dgm:prSet phldrT="[Văn bản]"/>
      <dgm:spPr/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vi-VN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vi-VN"/>
        </a:p>
      </dgm:t>
    </dgm:pt>
    <dgm:pt modelId="{865C2EE7-7EE5-486F-A33A-5087EF8DC4AC}">
      <dgm:prSet phldrT="[Văn bản]"/>
      <dgm:spPr/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vi-VN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vi-VN"/>
        </a:p>
      </dgm:t>
    </dgm:pt>
    <dgm:pt modelId="{B0818C9F-670D-4964-80D6-A5B33D3DB4BA}">
      <dgm:prSet phldrT="[Văn bản]"/>
      <dgm:spPr/>
      <dgm:t>
        <a:bodyPr/>
        <a:lstStyle/>
        <a:p>
          <a:r>
            <a: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vi-VN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vi-VN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vi-VN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34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Mô tả nhiệm vụ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2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2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2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2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2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Nhóm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FD9D2DDA-69D8-473F-A583-B6774B31A77B}" type="datetimeFigureOut">
              <a:rPr lang="vi-VN"/>
              <a:t>16/12/2013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02392CCB-FF08-4D29-8DA3-E1FD86044808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A01F6DFB-6833-46E4-B515-70E0D9178056}" type="datetimeFigureOut">
              <a:t>12/16/2013</a:t>
            </a:fld>
            <a:endParaRPr lang="vi-VN"/>
          </a:p>
        </p:txBody>
      </p:sp>
      <p:sp>
        <p:nvSpPr>
          <p:cNvPr id="4" name="Chỗ dành sẵn cho Ảnh Trang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958706C7-F2C3-48B6-8A22-C484D800B5D4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Ảnh Trang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Ảnh Trang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ếu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Hình chữ nhật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vi-VN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vi-VN" sz="5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vi-VN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vi-VN" sz="2800"/>
            </a:lvl2pPr>
            <a:lvl3pPr marL="914400" indent="0" algn="ctr" latinLnBrk="0">
              <a:buNone/>
              <a:defRPr lang="vi-VN" sz="2400"/>
            </a:lvl3pPr>
            <a:lvl4pPr marL="1371600" indent="0" algn="ctr" latinLnBrk="0">
              <a:buNone/>
              <a:defRPr lang="vi-VN" sz="2000"/>
            </a:lvl4pPr>
            <a:lvl5pPr marL="1828800" indent="0" algn="ctr" latinLnBrk="0">
              <a:buNone/>
              <a:defRPr lang="vi-VN" sz="2000"/>
            </a:lvl5pPr>
            <a:lvl6pPr marL="2286000" indent="0" algn="ctr" latinLnBrk="0">
              <a:buNone/>
              <a:defRPr lang="vi-VN" sz="2000"/>
            </a:lvl6pPr>
            <a:lvl7pPr marL="2743200" indent="0" algn="ctr" latinLnBrk="0">
              <a:buNone/>
              <a:defRPr lang="vi-VN" sz="2000"/>
            </a:lvl7pPr>
            <a:lvl8pPr marL="3200400" indent="0" algn="ctr" latinLnBrk="0">
              <a:buNone/>
              <a:defRPr lang="vi-VN" sz="2000"/>
            </a:lvl8pPr>
            <a:lvl9pPr marL="3657600" indent="0" algn="ctr" latinLnBrk="0">
              <a:buNone/>
              <a:defRPr lang="vi-VN" sz="2000"/>
            </a:lvl9pPr>
          </a:lstStyle>
          <a:p>
            <a:r>
              <a:rPr lang="vi-VN"/>
              <a:t>Bấm để sửa kiểu tiêu đề phụ Bản cái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vi-VN"/>
            </a:lvl5pPr>
            <a:lvl6pPr latinLnBrk="0">
              <a:defRPr lang="vi-VN"/>
            </a:lvl6pPr>
            <a:lvl7pPr latinLnBrk="0">
              <a:defRPr lang="vi-VN"/>
            </a:lvl7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7C24-17FD-4767-8975-BF42AB861F75}" type="datetime1">
              <a:rPr lang="vi-VN" smtClean="0"/>
              <a:t>16/12/2013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ăn bản và Tiêu đề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BE8F-BAE5-4B79-8376-B68A3F081161}" type="datetime1">
              <a:rPr lang="vi-VN" smtClean="0"/>
              <a:t>16/12/2013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vi-VN"/>
            </a:lvl5pPr>
            <a:lvl6pPr latinLnBrk="0">
              <a:defRPr lang="vi-VN"/>
            </a:lvl6pPr>
            <a:lvl7pPr latinLnBrk="0">
              <a:defRPr lang="vi-VN"/>
            </a:lvl7pPr>
            <a:lvl8pPr latinLnBrk="0">
              <a:defRPr lang="vi-VN"/>
            </a:lvl8pPr>
            <a:lvl9pPr latinLnBrk="0">
              <a:defRPr lang="vi-VN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CB79-A37C-4C98-B7E1-7596F490473A}" type="datetime1">
              <a:rPr lang="vi-VN" smtClean="0"/>
              <a:t>16/12/2013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ầu trang của Phần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vi-VN" sz="5400" b="1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vi-VN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vi-V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vi-V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2CB-D597-450A-B75F-E4498E0CBD1A}" type="datetime1">
              <a:rPr lang="vi-VN" smtClean="0"/>
              <a:t>16/12/2013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vi-VN" sz="2000"/>
            </a:lvl1pPr>
            <a:lvl2pPr latinLnBrk="0">
              <a:defRPr lang="vi-VN" sz="1800"/>
            </a:lvl2pPr>
            <a:lvl3pPr latinLnBrk="0">
              <a:defRPr lang="vi-VN" sz="1600"/>
            </a:lvl3pPr>
            <a:lvl4pPr latinLnBrk="0">
              <a:defRPr lang="vi-VN" sz="1400"/>
            </a:lvl4pPr>
            <a:lvl5pPr latinLnBrk="0">
              <a:defRPr lang="vi-VN" sz="1400"/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vi-VN" sz="2000"/>
            </a:lvl1pPr>
            <a:lvl2pPr latinLnBrk="0">
              <a:defRPr lang="vi-VN" sz="1800"/>
            </a:lvl2pPr>
            <a:lvl3pPr latinLnBrk="0">
              <a:defRPr lang="vi-VN" sz="1600"/>
            </a:lvl3pPr>
            <a:lvl4pPr latinLnBrk="0">
              <a:defRPr lang="vi-VN" sz="1400"/>
            </a:lvl4pPr>
            <a:lvl5pPr latinLnBrk="0">
              <a:defRPr lang="vi-VN" sz="1400"/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57-9C14-4F5A-ACB1-156C3ADDFAD7}" type="datetime1">
              <a:rPr lang="vi-VN" smtClean="0"/>
              <a:t>16/12/2013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vi-VN" sz="2000" b="1"/>
            </a:lvl2pPr>
            <a:lvl3pPr marL="914400" indent="0" latinLnBrk="0">
              <a:buNone/>
              <a:defRPr lang="vi-VN" sz="1800" b="1"/>
            </a:lvl3pPr>
            <a:lvl4pPr marL="1371600" indent="0" latinLnBrk="0">
              <a:buNone/>
              <a:defRPr lang="vi-VN" sz="1600" b="1"/>
            </a:lvl4pPr>
            <a:lvl5pPr marL="1828800" indent="0" latinLnBrk="0">
              <a:buNone/>
              <a:defRPr lang="vi-VN" sz="1600" b="1"/>
            </a:lvl5pPr>
            <a:lvl6pPr marL="2286000" indent="0" latinLnBrk="0">
              <a:buNone/>
              <a:defRPr lang="vi-VN" sz="1600" b="1"/>
            </a:lvl6pPr>
            <a:lvl7pPr marL="2743200" indent="0" latinLnBrk="0">
              <a:buNone/>
              <a:defRPr lang="vi-VN" sz="1600" b="1"/>
            </a:lvl7pPr>
            <a:lvl8pPr marL="3200400" indent="0" latinLnBrk="0">
              <a:buNone/>
              <a:defRPr lang="vi-VN" sz="1600" b="1"/>
            </a:lvl8pPr>
            <a:lvl9pPr marL="3657600" indent="0" latinLnBrk="0">
              <a:buNone/>
              <a:defRPr lang="vi-VN"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vi-VN" sz="1800"/>
            </a:lvl1pPr>
            <a:lvl2pPr latinLnBrk="0">
              <a:defRPr lang="vi-VN" sz="1600"/>
            </a:lvl2pPr>
            <a:lvl3pPr latinLnBrk="0">
              <a:defRPr lang="vi-VN" sz="1400"/>
            </a:lvl3pPr>
            <a:lvl4pPr latinLnBrk="0">
              <a:defRPr lang="vi-VN" sz="1200"/>
            </a:lvl4pPr>
            <a:lvl5pPr latinLnBrk="0">
              <a:defRPr lang="vi-VN" sz="1200"/>
            </a:lvl5pPr>
            <a:lvl6pPr latinLnBrk="0">
              <a:defRPr lang="vi-VN" sz="1200"/>
            </a:lvl6pPr>
            <a:lvl7pPr latinLnBrk="0">
              <a:defRPr lang="vi-VN" sz="1200"/>
            </a:lvl7pPr>
            <a:lvl8pPr latinLnBrk="0">
              <a:defRPr lang="vi-VN" sz="1200"/>
            </a:lvl8pPr>
            <a:lvl9pPr latinLnBrk="0">
              <a:defRPr lang="vi-VN" sz="12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vi-VN" sz="2000" b="1"/>
            </a:lvl2pPr>
            <a:lvl3pPr marL="914400" indent="0" latinLnBrk="0">
              <a:buNone/>
              <a:defRPr lang="vi-VN" sz="1800" b="1"/>
            </a:lvl3pPr>
            <a:lvl4pPr marL="1371600" indent="0" latinLnBrk="0">
              <a:buNone/>
              <a:defRPr lang="vi-VN" sz="1600" b="1"/>
            </a:lvl4pPr>
            <a:lvl5pPr marL="1828800" indent="0" latinLnBrk="0">
              <a:buNone/>
              <a:defRPr lang="vi-VN" sz="1600" b="1"/>
            </a:lvl5pPr>
            <a:lvl6pPr marL="2286000" indent="0" latinLnBrk="0">
              <a:buNone/>
              <a:defRPr lang="vi-VN" sz="1600" b="1"/>
            </a:lvl6pPr>
            <a:lvl7pPr marL="2743200" indent="0" latinLnBrk="0">
              <a:buNone/>
              <a:defRPr lang="vi-VN" sz="1600" b="1"/>
            </a:lvl7pPr>
            <a:lvl8pPr marL="3200400" indent="0" latinLnBrk="0">
              <a:buNone/>
              <a:defRPr lang="vi-VN" sz="1600" b="1"/>
            </a:lvl8pPr>
            <a:lvl9pPr marL="3657600" indent="0" latinLnBrk="0">
              <a:buNone/>
              <a:defRPr lang="vi-VN"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vi-VN" sz="1800"/>
            </a:lvl1pPr>
            <a:lvl2pPr latinLnBrk="0">
              <a:defRPr lang="vi-VN" sz="1600"/>
            </a:lvl2pPr>
            <a:lvl3pPr latinLnBrk="0">
              <a:defRPr lang="vi-VN" sz="1400"/>
            </a:lvl3pPr>
            <a:lvl4pPr latinLnBrk="0">
              <a:defRPr lang="vi-VN" sz="1200"/>
            </a:lvl4pPr>
            <a:lvl5pPr latinLnBrk="0">
              <a:defRPr lang="vi-VN" sz="1200"/>
            </a:lvl5pPr>
            <a:lvl6pPr latinLnBrk="0">
              <a:defRPr lang="vi-VN" sz="1200"/>
            </a:lvl6pPr>
            <a:lvl7pPr latinLnBrk="0">
              <a:defRPr lang="vi-VN" sz="1200"/>
            </a:lvl7pPr>
            <a:lvl8pPr latinLnBrk="0">
              <a:defRPr lang="vi-VN" sz="1200"/>
            </a:lvl8pPr>
            <a:lvl9pPr latinLnBrk="0">
              <a:defRPr lang="vi-VN" sz="12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Chỗ dành sẵn cho Ngà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2B8C-47D0-4CF7-8D7D-B6BD63BDD2D6}" type="datetime1">
              <a:rPr lang="vi-VN" smtClean="0"/>
              <a:t>16/12/2013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Trang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D5B5-E7B4-4E83-9207-70B6C4296C5C}" type="datetime1">
              <a:rPr lang="vi-VN" smtClean="0"/>
              <a:t>16/12/2013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Nhóm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Hình chữ nhật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Hình chữ nhật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Chỗ dành sẵn cho Ngà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0CA4E18-356A-45D5-BCFF-9D58A5D60377}" type="datetime1">
              <a:rPr lang="vi-VN" smtClean="0"/>
              <a:t>16/12/2013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ú thí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Nhóm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Hình chữ nhật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Hình chữ nhật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vi-VN" sz="3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vi-VN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vi-VN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vi-VN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vi-VN"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vi-VN"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vi-VN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vi-VN" sz="1200"/>
            </a:lvl2pPr>
            <a:lvl3pPr marL="914400" indent="0" latinLnBrk="0">
              <a:buNone/>
              <a:defRPr lang="vi-VN" sz="1000"/>
            </a:lvl3pPr>
            <a:lvl4pPr marL="1371600" indent="0" latinLnBrk="0">
              <a:buNone/>
              <a:defRPr lang="vi-VN" sz="900"/>
            </a:lvl4pPr>
            <a:lvl5pPr marL="1828800" indent="0" latinLnBrk="0">
              <a:buNone/>
              <a:defRPr lang="vi-VN" sz="900"/>
            </a:lvl5pPr>
            <a:lvl6pPr marL="2286000" indent="0" latinLnBrk="0">
              <a:buNone/>
              <a:defRPr lang="vi-VN" sz="900"/>
            </a:lvl6pPr>
            <a:lvl7pPr marL="2743200" indent="0" latinLnBrk="0">
              <a:buNone/>
              <a:defRPr lang="vi-VN" sz="900"/>
            </a:lvl7pPr>
            <a:lvl8pPr marL="3200400" indent="0" latinLnBrk="0">
              <a:buNone/>
              <a:defRPr lang="vi-VN" sz="900"/>
            </a:lvl8pPr>
            <a:lvl9pPr marL="3657600" indent="0" latinLnBrk="0">
              <a:buNone/>
              <a:defRPr lang="vi-VN" sz="9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20E81B7-E10F-4031-9E4B-B7E52F470DF1}" type="datetime1">
              <a:rPr lang="vi-VN" smtClean="0"/>
              <a:t>16/12/2013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ú thí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Nhóm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Hình chữ nhật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Hình chữ nhật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vi-VN" sz="3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Ảnh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vi-VN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vi-VN" sz="2800"/>
            </a:lvl2pPr>
            <a:lvl3pPr marL="914400" indent="0" latinLnBrk="0">
              <a:buNone/>
              <a:defRPr lang="vi-VN" sz="2400"/>
            </a:lvl3pPr>
            <a:lvl4pPr marL="1371600" indent="0" latinLnBrk="0">
              <a:buNone/>
              <a:defRPr lang="vi-VN" sz="2000"/>
            </a:lvl4pPr>
            <a:lvl5pPr marL="1828800" indent="0" latinLnBrk="0">
              <a:buNone/>
              <a:defRPr lang="vi-VN" sz="2000"/>
            </a:lvl5pPr>
            <a:lvl6pPr marL="2286000" indent="0" latinLnBrk="0">
              <a:buNone/>
              <a:defRPr lang="vi-VN" sz="2000"/>
            </a:lvl6pPr>
            <a:lvl7pPr marL="2743200" indent="0" latinLnBrk="0">
              <a:buNone/>
              <a:defRPr lang="vi-VN" sz="2000"/>
            </a:lvl7pPr>
            <a:lvl8pPr marL="3200400" indent="0" latinLnBrk="0">
              <a:buNone/>
              <a:defRPr lang="vi-VN" sz="2000"/>
            </a:lvl8pPr>
            <a:lvl9pPr marL="3657600" indent="0" latinLnBrk="0">
              <a:buNone/>
              <a:defRPr lang="vi-VN"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vi-VN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vi-VN" sz="1200"/>
            </a:lvl2pPr>
            <a:lvl3pPr marL="914400" indent="0" latinLnBrk="0">
              <a:buNone/>
              <a:defRPr lang="vi-VN" sz="1000"/>
            </a:lvl3pPr>
            <a:lvl4pPr marL="1371600" indent="0" latinLnBrk="0">
              <a:buNone/>
              <a:defRPr lang="vi-VN" sz="900"/>
            </a:lvl4pPr>
            <a:lvl5pPr marL="1828800" indent="0" latinLnBrk="0">
              <a:buNone/>
              <a:defRPr lang="vi-VN" sz="900"/>
            </a:lvl5pPr>
            <a:lvl6pPr marL="2286000" indent="0" latinLnBrk="0">
              <a:buNone/>
              <a:defRPr lang="vi-VN" sz="900"/>
            </a:lvl6pPr>
            <a:lvl7pPr marL="2743200" indent="0" latinLnBrk="0">
              <a:buNone/>
              <a:defRPr lang="vi-VN" sz="900"/>
            </a:lvl7pPr>
            <a:lvl8pPr marL="3200400" indent="0" latinLnBrk="0">
              <a:buNone/>
              <a:defRPr lang="vi-VN" sz="900"/>
            </a:lvl8pPr>
            <a:lvl9pPr marL="3657600" indent="0" latinLnBrk="0">
              <a:buNone/>
              <a:defRPr lang="vi-VN" sz="9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64C3355-EBE8-4F15-AC14-5B834A450CF5}" type="datetime1">
              <a:rPr lang="vi-VN" smtClean="0"/>
              <a:t>16/12/2013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Nhóm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Hình chữ nhật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Hình chữ nhật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vi-VN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9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CA41DE2-9DC0-4D0C-B90D-60E2CD405FFA}" type="datetime1">
              <a:rPr lang="vi-VN" smtClean="0"/>
              <a:t>16/12/2013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vi-VN" sz="9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9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vi-VN" sz="3400" b="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vi-VN" sz="2000" kern="1200">
          <a:solidFill>
            <a:schemeClr val="tx1">
              <a:lumMod val="90000"/>
              <a:lumOff val="1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vi-VN" sz="1800" kern="1200">
          <a:solidFill>
            <a:schemeClr val="tx1">
              <a:lumMod val="90000"/>
              <a:lumOff val="1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600" kern="1200">
          <a:solidFill>
            <a:schemeClr val="tx1">
              <a:lumMod val="90000"/>
              <a:lumOff val="1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400" kern="1200">
          <a:solidFill>
            <a:schemeClr val="tx1">
              <a:lumMod val="90000"/>
              <a:lumOff val="1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400" kern="1200">
          <a:solidFill>
            <a:schemeClr val="tx1">
              <a:lumMod val="90000"/>
              <a:lumOff val="1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/>
              <a:t>Bố trí Tiêu đề</a:t>
            </a:r>
          </a:p>
        </p:txBody>
      </p:sp>
      <p:sp>
        <p:nvSpPr>
          <p:cNvPr id="7" name="Tiêu đề phụ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/>
              <a:t>Tiêu đề phụ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0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êu đề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Bố trí Nội dung và Tiêu đề với Danh sách</a:t>
            </a:r>
          </a:p>
        </p:txBody>
      </p:sp>
      <p:sp>
        <p:nvSpPr>
          <p:cNvPr id="14" name="Chỗ dành sẵn cho Nội dung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Thêm dấu đầu dòng thứ nhất tại đây</a:t>
            </a:r>
          </a:p>
          <a:p>
            <a:r>
              <a:rPr lang="vi-VN"/>
              <a:t>Thêm dấu đầu dòng thứ hai tại đây</a:t>
            </a:r>
          </a:p>
          <a:p>
            <a:r>
              <a:rPr lang="vi-VN"/>
              <a:t>Thêm dấu đầu dòng thứ ba tại đây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Bố trí Nội dung và Tiêu đề với Biểu đồ</a:t>
            </a:r>
            <a:endParaRPr lang="en-US" dirty="0"/>
          </a:p>
        </p:txBody>
      </p:sp>
      <p:graphicFrame>
        <p:nvGraphicFramePr>
          <p:cNvPr id="6" name="Chỗ dành sẵn cho Nội dung 5" descr="Biểu đồ Cột Ghép thanh" title="Biểu đồ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787785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92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Bố trí Hai Nội dung với Bảng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Dấu đầu dòng thứ nhất tại đây</a:t>
            </a:r>
          </a:p>
          <a:p>
            <a:r>
              <a:rPr lang="vi-VN"/>
              <a:t>Dấu đầu dòng thứ hai tại đây</a:t>
            </a:r>
          </a:p>
          <a:p>
            <a:r>
              <a:rPr lang="vi-VN"/>
              <a:t>Dấu đầu dòng thứ ba tại đây</a:t>
            </a:r>
          </a:p>
        </p:txBody>
      </p:sp>
      <p:graphicFrame>
        <p:nvGraphicFramePr>
          <p:cNvPr id="14" name="Chỗ dành sẵn cho Nội dung 13" descr="Bảng mẫu với 3 cột, 4 hàng" title="Bảng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4270893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vi-VN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Nhóm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Nhóm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Lớp</a:t>
                      </a:r>
                      <a:r>
                        <a:rPr lang="vi-VN" baseline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1</a:t>
                      </a:r>
                      <a:endParaRPr lang="vi-VN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vi-VN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Lớp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Lớp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Bố trí Hai Nội dung với SmartArt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Dấu đầu dòng thứ nhất tại đây</a:t>
            </a:r>
          </a:p>
          <a:p>
            <a:r>
              <a:rPr lang="vi-VN"/>
              <a:t>Dấu đầu dòng thứ hai tại đây</a:t>
            </a:r>
          </a:p>
          <a:p>
            <a:r>
              <a:rPr lang="vi-VN"/>
              <a:t>Dấu đầu dòng thứ ba tại đây</a:t>
            </a:r>
          </a:p>
        </p:txBody>
      </p:sp>
      <p:graphicFrame>
        <p:nvGraphicFramePr>
          <p:cNvPr id="9" name="Chỗ dành sẵn cho Nội dung 3" descr="Venn Hướng tâm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2568289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2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4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3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iết kế Dải băng Màu vàng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Giá trị này hiển thị số lần lưu hoặc chỉnh sửa. Ứng dụng chịu trách nhiệm cập nhật giá trị này sau mỗi lần chỉnh sửa.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Màn hình rộng</PresentationFormat>
  <Paragraphs>34</Paragraphs>
  <Slides>11</Slides>
  <Notes>2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Segoe UI</vt:lpstr>
      <vt:lpstr>Thiết kế Dải băng Màu vàng 16x9</vt:lpstr>
      <vt:lpstr>Bố trí Tiêu đề</vt:lpstr>
      <vt:lpstr>Bố trí Nội dung và Tiêu đề với Danh sách</vt:lpstr>
      <vt:lpstr>Bố trí Nội dung và Tiêu đề với Biểu đồ</vt:lpstr>
      <vt:lpstr>Bố trí Hai Nội dung với Bảng</vt:lpstr>
      <vt:lpstr>Bố trí Hai Nội dung với SmartArt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2013-12-16T09:21:03Z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