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90" d="100"/>
          <a:sy n="90" d="100"/>
        </p:scale>
        <p:origin x="102" y="4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Đầu trang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vi-VN" sz="1200"/>
            </a:lvl1pPr>
          </a:lstStyle>
          <a:p>
            <a:endParaRPr lang="vi-VN"/>
          </a:p>
        </p:txBody>
      </p:sp>
      <p:sp>
        <p:nvSpPr>
          <p:cNvPr id="3" name="Chỗ dành sẵn cho Ngày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vi-VN" sz="1200"/>
            </a:lvl1pPr>
          </a:lstStyle>
          <a:p>
            <a:fld id="{6CA66B3E-0E9F-47BB-95C7-3A8734A4C744}" type="datetimeFigureOut">
              <a:rPr lang="vi-VN" smtClean="0"/>
              <a:t>11/12/2013</a:t>
            </a:fld>
            <a:endParaRPr lang="vi-VN"/>
          </a:p>
        </p:txBody>
      </p:sp>
      <p:sp>
        <p:nvSpPr>
          <p:cNvPr id="4" name="Chỗ dành sẵn cho Chân trang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vi-VN" sz="1200"/>
            </a:lvl1pPr>
          </a:lstStyle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Đầu trang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vi-VN" sz="1200"/>
            </a:lvl1pPr>
          </a:lstStyle>
          <a:p>
            <a:endParaRPr lang="vi-VN"/>
          </a:p>
        </p:txBody>
      </p:sp>
      <p:sp>
        <p:nvSpPr>
          <p:cNvPr id="3" name="Chỗ dành sẵn cho Ngà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vi-VN" sz="1200"/>
            </a:lvl1pPr>
          </a:lstStyle>
          <a:p>
            <a:fld id="{464665B6-2736-48DE-BC9C-D0C5352A5DB3}" type="datetimeFigureOut">
              <a:t>12/11/2013</a:t>
            </a:fld>
            <a:endParaRPr lang="vi-VN"/>
          </a:p>
        </p:txBody>
      </p:sp>
      <p:sp>
        <p:nvSpPr>
          <p:cNvPr id="4" name="Chỗ dành sẵn cho Ảnh Trang chiế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Chỗ dành sẵn cho Ghi chú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vi-VN" sz="1200"/>
            </a:lvl1pPr>
          </a:lstStyle>
          <a:p>
            <a:endParaRPr lang="vi-VN"/>
          </a:p>
        </p:txBody>
      </p:sp>
      <p:sp>
        <p:nvSpPr>
          <p:cNvPr id="7" name="Chỗ dành sẵn cho Số Trang chiế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vi-VN" sz="1200"/>
            </a:lvl1pPr>
          </a:lstStyle>
          <a:p>
            <a:fld id="{C721DBED-FDD1-49F3-8841-BA1304AA9CCD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vi-VN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Ảnh Trang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 smtClean="0"/>
              <a:t>Để thay thế ảnh này, chỉ cần chọn và xóa ảnh. Sau đó dùng biểu tượng Chèn Ảnh để thay thế ảnh đó bằng một ảnh của riêng bạn!</a:t>
            </a:r>
            <a:endParaRPr lang="vi-VN" dirty="0"/>
          </a:p>
        </p:txBody>
      </p:sp>
      <p:sp>
        <p:nvSpPr>
          <p:cNvPr id="4" name="Chỗ dành sẵn cho Số Trang chiế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vi-VN" smtClean="0"/>
              <a:t>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rang chiếu Tiêu đê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ình tự do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Hình tự do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Hình tự do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Hình tự do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Hình tự do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Hình tự do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Hình tự do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Hình tự do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Hình tự do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Hình tự do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Nhóm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Hình tự do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Hình tự do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tự do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chữ nhật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tự do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Hình chữ nhật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Hình tự do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tự do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tự do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tự do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chữ nhật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tự do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" name="Hình tự do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" name="Hình tự do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Hình tự do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Hình chữ nhật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tự do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Hình tự do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Hình tự do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Hình tự do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" name="Hình tự do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" name="Hình tự do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Hình tự do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Hình tự do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" name="Hình tự do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" name="Hình tự do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6" name="Hình chữ nhật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" name="Hình tự do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" name="Hình tự do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Hình tự do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" name="Hình tự do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Hình tự do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" name="Hình tự do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Hình tự do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Hình tự do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Hình tự do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Hình tự do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" name="Hình tự do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8" name="Hình tự do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9" name="Hình tự do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0" name="Hình tự do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Hình tự do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2" name="Hình tự do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" name="Hình tự do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Hình tự do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5" name="Hình tự do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" name="Hình tự do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Hình tự do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" name="Hình tự do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" name="Hình tự do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Hình tự do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1" name="Hình tự do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2" name="Hình tự do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Hình tự do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4" name="Hình tự do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5" name="Hình chữ nhật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Hình tự do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7" name="Hình tự do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8" name="Hình tự do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Hình tự do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Hình tự do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Hình tự do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Hình tự do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Hình tự do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4" name="Hình tự do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5" name="Hình tự do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Hình tự do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Hình tự do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Hình chữ nhật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Hình tự do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" name="Hình chữ nhật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1" name="Hình tự do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2" name="Hình tự do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3" name="Hình tự do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4" name="Hình tự do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Hình tự do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Hình tự do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Hình tự do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Hình tự do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Hình tự do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0" name="Hình tự do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1" name="Hình tự do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2" name="Hình tự do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3" name="Hình tự do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4" name="Hình chữ nhật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5" name="Hình tự do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6" name="Hình tự do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7" name="Hình chữ nhật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8" name="Hình tự do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9" name="Hình tự do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0" name="Hình tự do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1" name="Hình tự do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2" name="Hình tự do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3" name="Hình tự do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4" name="Hình tự do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5" name="Hình tự do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6" name="Hình tự do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7" name="Hình tự do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8" name="Hình tự do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9" name="Hình tự do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0" name="Hình tự do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1" name="Hình tự do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2" name="Hình tự do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33" name="Hình tự do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4" name="Hình tự do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5" name="Hình tự do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Hình tự do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37" name="Nhóm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Hình tự do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9" name="Hình tự do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0" name="Hình bầu dục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1" name="Hình bầu dục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2" name="Hình bầu dục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3" name="Hình bầu dục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4" name="Hình tự do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5" name="Hình tự do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Hình tự do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Hình tự do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8" name="Hình tự do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9" name="Hình tự do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0" name="Hình tự do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1" name="Hình tự do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2" name="Hình tự do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3" name="Hình tự do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4" name="Hình tự do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5" name="Hình tự do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56" name="Hình tự do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7" name="Hình tự do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Hình tự do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9" name="Hình tự do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0" name="Hình tự do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1" name="Hình tự do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2" name="Hình tự do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3" name="Hình tự do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4" name="Hình tự do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5" name="Hình tự do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Hình tự do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7" name="Hình tự do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8" name="Hình tự do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9" name="Hình tự do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70" name="Nhóm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Nhóm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Hình tự do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5" name="Hình tự do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6" name="Hình tự do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7" name="Hình tự do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8" name="Hình tự do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9" name="Hình tự do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0" name="Hình tự do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1" name="Hình tự do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2" name="Hình tự do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3" name="Hình tự do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4" name="Hình tự do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5" name="Hình tự do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6" name="Hình tự do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7" name="Hình tự do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8" name="Hình tự do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9" name="Hình tự do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0" name="Hình tự do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1" name="Hình tự do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2" name="Hình tự do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3" name="Hình tự do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4" name="Hình tự do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5" name="Hình tự do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6" name="Hình tự do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7" name="Hình tự do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8" name="Hình tự do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9" name="Hình tự do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0" name="Hình tự do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1" name="Hình tự do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2" name="Hình tự do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3" name="Hình tự do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4" name="Hình tự do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5" name="Hình tự do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6" name="Hình tự do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7" name="Hình tự do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8" name="Hình tự do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9" name="Hình tự do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0" name="Hình tự do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1" name="Hình tự do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2" name="Hình tự do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3" name="Hình tự do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4" name="Hình tự do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5" name="Hình tự do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6" name="Hình tự do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7" name="Hình chữ nhật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8" name="Hình tự do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9" name="Hình chữ nhật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0" name="Hình tự do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1" name="Hình tự do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2" name="Hình tự do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3" name="Hình tự do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4" name="Hình chữ nhật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5" name="Hình tự do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6" name="Hình tự do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7" name="Hình tự do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8" name="Hình tự do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Hình tự do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0" name="Hình tự do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1" name="Hình tự do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2" name="Hình tự do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3" name="Hình tự do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4" name="Hình tự do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5" name="Hình tự do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6" name="Hình tự do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7" name="Hình tự do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8" name="Hình tự do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9" name="Hình tự do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0" name="Hình tự do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Hình tự do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2" name="Hình tự do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3" name="Hình chữ nhật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4" name="Hình tự do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5" name="Hình tự do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6" name="Hình tự do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7" name="Hình tự do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8" name="Hình chữ nhật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9" name="Hình tự do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0" name="Hình tự do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1" name="Hình tự do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2" name="Hình tự do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3" name="Hình tự do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4" name="Hình tự do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5" name="Hình tự do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6" name="Hình tự do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7" name="Hình tự do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8" name="Hình tự do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9" name="Hình tự do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0" name="Hình chữ nhật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1" name="Hình tự do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2" name="Hình tự do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3" name="Hình tự do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4" name="Hình tự do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5" name="Hình tự do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6" name="Hình tự do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7" name="Hình chữ nhật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8" name="Hình tự do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9" name="Hình tự do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0" name="Hình tự do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1" name="Hình tự do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2" name="Hình tự do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3" name="Hình tự do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4" name="Hình tự do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5" name="Hình tự do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6" name="Hình tự do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7" name="Hình tự do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8" name="Hình tự do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9" name="Hình tự do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0" name="Hình chữ nhật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1" name="Hình tự do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2" name="Hình tự do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3" name="Hình tự do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4" name="Hình chữ nhật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5" name="Hình tự do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6" name="Hình tự do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7" name="Hình tự do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8" name="Hình tự do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9" name="Hình tự do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0" name="Hình tự do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1" name="Hình chữ nhật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2" name="Hình tự do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3" name="Hình tự do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4" name="Hình tự do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5" name="Hình tự do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6" name="Hình tự do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7" name="Hình tự do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8" name="Hình tự do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9" name="Hình tự do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0" name="Hình tự do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1" name="Hình tự do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2" name="Hình tự do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3" name="Hình chữ nhật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4" name="Hình tự do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5" name="Hình tự do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6" name="Hình tự do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7" name="Hình tự do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8" name="Hình chữ nhật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9" name="Hình tự do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0" name="Hình chữ nhật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1" name="Hình tự do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2" name="Hình tự do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3" name="Hình tự do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4" name="Hình tự do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5" name="Hình tự do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6" name="Hình tự do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7" name="Hình tự do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8" name="Hình tự do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9" name="Hình tự do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0" name="Hình chữ nhật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1" name="Hình tự do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2" name="Hình tự do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3" name="Hình tự do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4" name="Hình tự do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5" name="Hình tự do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6" name="Hình tự do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7" name="Hình tự do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8" name="Hình tự do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9" name="Hình tự do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0" name="Hình tự do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1" name="Hình tự do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2" name="Hình tự do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3" name="Hình tự do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4" name="Hình tự do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5" name="Hình tự do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6" name="Hình tự do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7" name="Hình tự do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8" name="Hình tự do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9" name="Hình tự do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0" name="Hình tự do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1" name="Hình tự do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2" name="Hình tự do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3" name="Hình tự do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4" name="Hình tự do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5" name="Hình tự do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6" name="Hình tự do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7" name="Hình tự do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8" name="Hình tự do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9" name="Hình tự do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0" name="Hình tự do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1" name="Hình tự do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2" name="Hình tự do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3" name="Hình tự do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4" name="Hình tự do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5" name="Hình tự do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6" name="Hình tự do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7" name="Hình tự do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8" name="Hình tự do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9" name="Hình tự do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0" name="Hình tự do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1" name="Hình tự do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2" name="Hình tự do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3" name="Hình tự do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4" name="Hình tự do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5" name="Hình tự do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6" name="Hình tự do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7" name="Hình tự do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8" name="Hình tự do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9" name="Hình tự do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0" name="Hình tự do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1" name="Hình tự do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2" name="Hình tự do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3" name="Hình tự do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72" name="Nhóm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Hình tự do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5" name="Hình tự do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6" name="Hình tự do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7" name="Hình tự do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8" name="Hình chữ nhật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9" name="Hình tự do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0" name="Hình tự do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1" name="Hình tự do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2" name="Hình tự do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3" name="Hình tự do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4" name="Hình tự do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5" name="Hình tự do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6" name="Hình tự do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7" name="Hình tự do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8" name="Hình tự do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9" name="Hình tự do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0" name="Hình tự do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1" name="Hình tự do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2" name="Hình tự do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3" name="Hình tự do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4" name="Hình tự do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5" name="Hình tự do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6" name="Hình tự do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7" name="Hình tự do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8" name="Hình tự do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9" name="Hình tự do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0" name="Hình tự do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1" name="Hình tự do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2" name="Hình tự do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3" name="Hình tự do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4" name="Hình tự do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5" name="Hình tự do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6" name="Hình tự do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7" name="Hình tự do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8" name="Hình tự do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9" name="Hình tự do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0" name="Hình tự do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1" name="Hình tự do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2" name="Hình tự do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3" name="Hình tự do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4" name="Hình tự do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5" name="Hình tự do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6" name="Hình tự do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7" name="Hình tự do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8" name="Hình tự do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9" name="Hình tự do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0" name="Hình tự do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1" name="Hình tự do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2" name="Hình tự do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3" name="Hình tự do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4" name="Hình tự do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5" name="Hình tự do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6" name="Hình tự do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7" name="Hình tự do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8" name="Hình tự do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9" name="Hình tự do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0" name="Hình tự do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1" name="Hình tự do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2" name="Hình tự do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3" name="Hình tự do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4" name="Hình tự do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5" name="Hình tự do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6" name="Hình tự do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7" name="Hình tự do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8" name="Hình tự do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9" name="Hình tự do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0" name="Hình tự do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1" name="Hình tự do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2" name="Hình tự do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3" name="Hình tự do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4" name="Hình tự do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5" name="Hình tự do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6" name="Hình tự do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7" name="Hình tự do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8" name="Hình tự do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9" name="Hình tự do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0" name="Hình tự do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1" name="Hình tự do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2" name="Hình chữ nhật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3" name="Hình tự do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4" name="Hình tự do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5" name="Hình tự do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6" name="Hình tự do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7" name="Hình tự do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8" name="Hình tự do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9" name="Hình tự do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0" name="Hình tự do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1" name="Hình tự do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2" name="Hình tự do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3" name="Hình tự do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4" name="Hình tự do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5" name="Hình tự do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6" name="Hình tự do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7" name="Hình tự do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8" name="Hình tự do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9" name="Hình tự do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0" name="Hình tự do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1" name="Hình tự do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2" name="Hình tự do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3" name="Hình tự do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4" name="Hình tự do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5" name="Hình tự do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6" name="Hình tự do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7" name="Hình tự do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8" name="Hình tự do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9" name="Hình tự do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0" name="Hình tự do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1" name="Hình tự do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2" name="Hình tự do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3" name="Hình tự do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4" name="Hình tự do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5" name="Hình chữ nhật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6" name="Hình tự do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7" name="Hình tự do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8" name="Hình tự do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9" name="Hình tự do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0" name="Hình tự do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1" name="Hình tự do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2" name="Hình tự do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3" name="Hình tự do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4" name="Hình tự do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5" name="Hình tự do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6" name="Hình tự do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7" name="Hình tự do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8" name="Hình tự do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9" name="Hình tự do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0" name="Hình tự do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1" name="Hình tự do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2" name="Hình tự do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3" name="Hình tự do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4" name="Hình tự do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5" name="Hình tự do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6" name="Hình tự do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7" name="Hình tự do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8" name="Hình tự do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9" name="Hình tự do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0" name="Hình tự do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1" name="Hình tự do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2" name="Hình tự do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3" name="Hình tự do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4" name="Hình tự do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5" name="Hình tự do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6" name="Hình tự do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7" name="Hình chữ nhật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8" name="Hình tự do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9" name="Hình tự do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0" name="Hình tự do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1" name="Hình tự do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2" name="Hình tự do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3" name="Hình tự do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4" name="Hình tự do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5" name="Hình tự do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6" name="Hình tự do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7" name="Hình tự do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8" name="Hình tự do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9" name="Hình tự do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0" name="Hình tự do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1" name="Hình tự do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2" name="Hình tự do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3" name="Hình tự do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4" name="Hình tự do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5" name="Hình tự do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6" name="Hình tự do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7" name="Hình tự do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8" name="Hình tự do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9" name="Hình tự do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0" name="Hình tự do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1" name="Hình tự do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2" name="Hình tự do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3" name="Hình tự do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4" name="Hình tự do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5" name="Hình tự do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6" name="Hình tự do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7" name="Hình tự do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8" name="Hình chữ nhật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9" name="Hình tự do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0" name="Hình tự do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1" name="Hình tự do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2" name="Hình tự do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3" name="Hình tự do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4" name="Hình tự do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5" name="Hình tự do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6" name="Hình tự do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7" name="Hình tự do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8" name="Hình tự do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9" name="Hình tự do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0" name="Hình tự do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1" name="Hình tự do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2" name="Hình tự do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3" name="Hình tự do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4" name="Hình tự do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5" name="Hình tự do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6" name="Hình tự do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7" name="Hình tự do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8" name="Hình tự do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9" name="Hình tự do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0" name="Hình tự do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1" name="Hình tự do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2" name="Hình tự do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3" name="Hình tự do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173" name="Hình tự do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4" name="Hình tự do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5" name="Hình tự do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6" name="Hình tự do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7" name="Hình tự do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8" name="Hình tự do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Hình tự do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Hình tự do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1" name="Hình tự do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2" name="Hình tự do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3" name="Hình tự do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4" name="Hình tự do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5" name="Hình tự do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Hình tự do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7" name="Hình tự do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8" name="Hình tự do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9" name="Hình tự do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0" name="Hình tự do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1" name="Hình tự do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2" name="Hình tự do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3" name="Hình tự do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4" name="Hình tự do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5" name="Hình tự do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6" name="Hình tự do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7" name="Hình tự do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8" name="Hình tự do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9" name="Hình chữ nhật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0" name="Hình tự do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1" name="Hình tự do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2" name="Hình tự do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3" name="Hình tự do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04" name="Hình tự do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vi-VN" sz="5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Tiêu đề phụ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vi-VN" sz="18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 latinLnBrk="0">
              <a:buNone/>
              <a:defRPr lang="vi-VN" sz="2000"/>
            </a:lvl2pPr>
            <a:lvl3pPr marL="914400" indent="0" algn="ctr" latinLnBrk="0">
              <a:buNone/>
              <a:defRPr lang="vi-VN" sz="1800"/>
            </a:lvl3pPr>
            <a:lvl4pPr marL="1371600" indent="0" algn="ctr" latinLnBrk="0">
              <a:buNone/>
              <a:defRPr lang="vi-VN" sz="1600"/>
            </a:lvl4pPr>
            <a:lvl5pPr marL="1828800" indent="0" algn="ctr" latinLnBrk="0">
              <a:buNone/>
              <a:defRPr lang="vi-VN" sz="1600"/>
            </a:lvl5pPr>
            <a:lvl6pPr marL="2286000" indent="0" algn="ctr" latinLnBrk="0">
              <a:buNone/>
              <a:defRPr lang="vi-VN" sz="1600"/>
            </a:lvl6pPr>
            <a:lvl7pPr marL="2743200" indent="0" algn="ctr" latinLnBrk="0">
              <a:buNone/>
              <a:defRPr lang="vi-VN" sz="1600"/>
            </a:lvl7pPr>
            <a:lvl8pPr marL="3200400" indent="0" algn="ctr" latinLnBrk="0">
              <a:buNone/>
              <a:defRPr lang="vi-VN" sz="1600"/>
            </a:lvl8pPr>
            <a:lvl9pPr marL="3657600" indent="0" algn="ctr" latinLnBrk="0">
              <a:buNone/>
              <a:defRPr lang="vi-VN" sz="1600"/>
            </a:lvl9pPr>
          </a:lstStyle>
          <a:p>
            <a:r>
              <a:rPr lang="vi-VN"/>
              <a:t>Bấm để sửa kiểu tiêu đề phụ Bản cái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Hai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Nội dung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Nội dung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5" name="Chỗ dành sẵn cho Ngà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8B23DC-CA64-4D0B-85F7-A6F5E21B4F59}" type="datetime1">
              <a:rPr lang="vi-VN" smtClean="0"/>
              <a:t>11/12/2013</a:t>
            </a:fld>
            <a:endParaRPr lang="vi-VN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Chỗ dành sẵn cho Số Trang chiế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o sá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Văn bản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vi-VN" sz="2000" b="0"/>
            </a:lvl1pPr>
            <a:lvl2pPr marL="457200" indent="0" latinLnBrk="0">
              <a:buNone/>
              <a:defRPr lang="vi-VN" sz="2000" b="1"/>
            </a:lvl2pPr>
            <a:lvl3pPr marL="914400" indent="0" latinLnBrk="0">
              <a:buNone/>
              <a:defRPr lang="vi-VN" sz="1800" b="1"/>
            </a:lvl3pPr>
            <a:lvl4pPr marL="1371600" indent="0" latinLnBrk="0">
              <a:buNone/>
              <a:defRPr lang="vi-VN" sz="1600" b="1"/>
            </a:lvl4pPr>
            <a:lvl5pPr marL="1828800" indent="0" latinLnBrk="0">
              <a:buNone/>
              <a:defRPr lang="vi-VN" sz="1600" b="1"/>
            </a:lvl5pPr>
            <a:lvl6pPr marL="2286000" indent="0" latinLnBrk="0">
              <a:buNone/>
              <a:defRPr lang="vi-VN" sz="1600" b="1"/>
            </a:lvl6pPr>
            <a:lvl7pPr marL="2743200" indent="0" latinLnBrk="0">
              <a:buNone/>
              <a:defRPr lang="vi-VN" sz="1600" b="1"/>
            </a:lvl7pPr>
            <a:lvl8pPr marL="3200400" indent="0" latinLnBrk="0">
              <a:buNone/>
              <a:defRPr lang="vi-VN" sz="1600" b="1"/>
            </a:lvl8pPr>
            <a:lvl9pPr marL="3657600" indent="0" latinLnBrk="0">
              <a:buNone/>
              <a:defRPr lang="vi-VN" sz="1600" b="1"/>
            </a:lvl9pPr>
          </a:lstStyle>
          <a:p>
            <a:pPr lvl="0"/>
            <a:r>
              <a:rPr lang="vi-VN"/>
              <a:t>Bấm để sửa kiểu văn bản Bản cái</a:t>
            </a:r>
          </a:p>
        </p:txBody>
      </p:sp>
      <p:sp>
        <p:nvSpPr>
          <p:cNvPr id="4" name="Chỗ dành sẵn cho Nội dung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vi-VN" sz="1800"/>
            </a:lvl1pPr>
            <a:lvl2pPr latinLnBrk="0">
              <a:defRPr lang="vi-VN" sz="1600"/>
            </a:lvl2pPr>
            <a:lvl3pPr latinLnBrk="0">
              <a:defRPr lang="vi-VN" sz="1400"/>
            </a:lvl3pPr>
            <a:lvl4pPr latinLnBrk="0">
              <a:defRPr lang="vi-VN" sz="1200"/>
            </a:lvl4pPr>
            <a:lvl5pPr latinLnBrk="0">
              <a:defRPr lang="vi-VN" sz="1200"/>
            </a:lvl5pPr>
          </a:lstStyle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vi-VN" sz="2000" b="0"/>
            </a:lvl1pPr>
            <a:lvl2pPr marL="457200" indent="0" latinLnBrk="0">
              <a:buNone/>
              <a:defRPr lang="vi-VN" sz="2000" b="1"/>
            </a:lvl2pPr>
            <a:lvl3pPr marL="914400" indent="0" latinLnBrk="0">
              <a:buNone/>
              <a:defRPr lang="vi-VN" sz="1800" b="1"/>
            </a:lvl3pPr>
            <a:lvl4pPr marL="1371600" indent="0" latinLnBrk="0">
              <a:buNone/>
              <a:defRPr lang="vi-VN" sz="1600" b="1"/>
            </a:lvl4pPr>
            <a:lvl5pPr marL="1828800" indent="0" latinLnBrk="0">
              <a:buNone/>
              <a:defRPr lang="vi-VN" sz="1600" b="1"/>
            </a:lvl5pPr>
            <a:lvl6pPr marL="2286000" indent="0" latinLnBrk="0">
              <a:buNone/>
              <a:defRPr lang="vi-VN" sz="1600" b="1"/>
            </a:lvl6pPr>
            <a:lvl7pPr marL="2743200" indent="0" latinLnBrk="0">
              <a:buNone/>
              <a:defRPr lang="vi-VN" sz="1600" b="1"/>
            </a:lvl7pPr>
            <a:lvl8pPr marL="3200400" indent="0" latinLnBrk="0">
              <a:buNone/>
              <a:defRPr lang="vi-VN" sz="1600" b="1"/>
            </a:lvl8pPr>
            <a:lvl9pPr marL="3657600" indent="0" latinLnBrk="0">
              <a:buNone/>
              <a:defRPr lang="vi-VN" sz="1600" b="1"/>
            </a:lvl9pPr>
          </a:lstStyle>
          <a:p>
            <a:pPr lvl="0"/>
            <a:r>
              <a:rPr lang="vi-VN"/>
              <a:t>Bấm để sửa kiểu văn bản Bản cái</a:t>
            </a:r>
          </a:p>
        </p:txBody>
      </p:sp>
      <p:sp>
        <p:nvSpPr>
          <p:cNvPr id="6" name="Chỗ dành sẵn cho Nội dung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vi-VN" sz="1800"/>
            </a:lvl1pPr>
            <a:lvl2pPr latinLnBrk="0">
              <a:defRPr lang="vi-VN" sz="1600"/>
            </a:lvl2pPr>
            <a:lvl3pPr latinLnBrk="0">
              <a:defRPr lang="vi-VN" sz="1400"/>
            </a:lvl3pPr>
            <a:lvl4pPr latinLnBrk="0">
              <a:defRPr lang="vi-VN" sz="1200"/>
            </a:lvl4pPr>
            <a:lvl5pPr latinLnBrk="0">
              <a:defRPr lang="vi-VN" sz="1200"/>
            </a:lvl5pPr>
          </a:lstStyle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7" name="Chỗ dành sẵn cho Ngà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0D74F7-ACCD-4B5F-8935-EBE603EAD56A}" type="datetime1">
              <a:rPr lang="vi-VN" smtClean="0"/>
              <a:t>11/12/2013</a:t>
            </a:fld>
            <a:endParaRPr lang="vi-VN"/>
          </a:p>
        </p:txBody>
      </p:sp>
      <p:sp>
        <p:nvSpPr>
          <p:cNvPr id="8" name="Chỗ dành sẵn cho Chân trang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Chỗ dành sẵn cho Số Trang chiế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hỉ Tiêu đê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Ngà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201B99-DC71-4516-B93F-7419673B0088}" type="datetime1">
              <a:rPr lang="vi-VN" smtClean="0"/>
              <a:t>11/12/2013</a:t>
            </a:fld>
            <a:endParaRPr lang="vi-VN"/>
          </a:p>
        </p:txBody>
      </p:sp>
      <p:sp>
        <p:nvSpPr>
          <p:cNvPr id="4" name="Chỗ dành sẵn cho Chân trang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Chỗ dành sẵn cho Số Trang chiế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rố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ình tự do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Hình tự do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Chỗ dành sẵn cho Ngày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748EB59D-4152-4B57-90AD-82959267ED6C}" type="datetime1">
              <a:rPr lang="vi-VN" smtClean="0"/>
              <a:t>11/12/2013</a:t>
            </a:fld>
            <a:endParaRPr lang="en-US"/>
          </a:p>
        </p:txBody>
      </p:sp>
      <p:sp>
        <p:nvSpPr>
          <p:cNvPr id="3" name="Chỗ dành sẵn cho Chân trang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en-US"/>
          </a:p>
        </p:txBody>
      </p:sp>
      <p:sp>
        <p:nvSpPr>
          <p:cNvPr id="4" name="Chỗ dành sẵn cho Số Trang chiế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Nội dung với Chú thí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ình tự do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Tiêu đề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Nội dung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vi-VN"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latinLnBrk="0">
              <a:defRPr lang="vi-VN" sz="18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 latinLnBrk="0">
              <a:defRPr lang="vi-VN" sz="16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 latinLnBrk="0"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 latinLnBrk="0"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  <a:lvl6pPr latinLnBrk="0">
              <a:defRPr lang="vi-VN" sz="2000"/>
            </a:lvl6pPr>
            <a:lvl7pPr latinLnBrk="0">
              <a:defRPr lang="vi-VN" sz="2000"/>
            </a:lvl7pPr>
            <a:lvl8pPr latinLnBrk="0">
              <a:defRPr lang="vi-VN" sz="2000"/>
            </a:lvl8pPr>
            <a:lvl9pPr latinLnBrk="0">
              <a:defRPr lang="vi-VN" sz="2000"/>
            </a:lvl9pPr>
          </a:lstStyle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Văn bản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latinLnBrk="0">
              <a:buNone/>
              <a:defRPr lang="vi-VN" sz="1400"/>
            </a:lvl2pPr>
            <a:lvl3pPr marL="914400" indent="0" latinLnBrk="0">
              <a:buNone/>
              <a:defRPr lang="vi-VN" sz="1200"/>
            </a:lvl3pPr>
            <a:lvl4pPr marL="1371600" indent="0" latinLnBrk="0">
              <a:buNone/>
              <a:defRPr lang="vi-VN" sz="1000"/>
            </a:lvl4pPr>
            <a:lvl5pPr marL="1828800" indent="0" latinLnBrk="0">
              <a:buNone/>
              <a:defRPr lang="vi-VN" sz="1000"/>
            </a:lvl5pPr>
            <a:lvl6pPr marL="2286000" indent="0" latinLnBrk="0">
              <a:buNone/>
              <a:defRPr lang="vi-VN" sz="1000"/>
            </a:lvl6pPr>
            <a:lvl7pPr marL="2743200" indent="0" latinLnBrk="0">
              <a:buNone/>
              <a:defRPr lang="vi-VN" sz="1000"/>
            </a:lvl7pPr>
            <a:lvl8pPr marL="3200400" indent="0" latinLnBrk="0">
              <a:buNone/>
              <a:defRPr lang="vi-VN" sz="1000"/>
            </a:lvl8pPr>
            <a:lvl9pPr marL="3657600" indent="0" latinLnBrk="0">
              <a:buNone/>
              <a:defRPr lang="vi-VN" sz="1000"/>
            </a:lvl9pPr>
          </a:lstStyle>
          <a:p>
            <a:pPr lvl="0"/>
            <a:r>
              <a:rPr lang="vi-VN"/>
              <a:t>Bấm để sửa kiểu văn bản Bản cái</a:t>
            </a:r>
          </a:p>
        </p:txBody>
      </p:sp>
      <p:sp>
        <p:nvSpPr>
          <p:cNvPr id="5" name="Chỗ dành sẵn cho Ngà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0B6189A6-87D6-487A-A1D6-DF4B5166FF9F}" type="datetime1">
              <a:rPr lang="vi-VN" smtClean="0"/>
              <a:t>11/12/2013</a:t>
            </a:fld>
            <a:endParaRPr lang="en-US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Chỗ dành sẵn cho Số Trang chiế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̉nh với Chú thí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ình tự do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Hình tự do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1" name="Nhóm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Hình tự do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Hình tự do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Hình tự do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Hình tự do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Hình tự do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Hình tự do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Hình tự do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chữ nhật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tự do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tự do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" name="Tiêu đề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4" name="Chỗ dành sẵn cho Văn bản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latinLnBrk="0">
              <a:buNone/>
              <a:defRPr lang="vi-VN" sz="1400"/>
            </a:lvl2pPr>
            <a:lvl3pPr marL="914400" indent="0" latinLnBrk="0">
              <a:buNone/>
              <a:defRPr lang="vi-VN" sz="1200"/>
            </a:lvl3pPr>
            <a:lvl4pPr marL="1371600" indent="0" latinLnBrk="0">
              <a:buNone/>
              <a:defRPr lang="vi-VN" sz="1000"/>
            </a:lvl4pPr>
            <a:lvl5pPr marL="1828800" indent="0" latinLnBrk="0">
              <a:buNone/>
              <a:defRPr lang="vi-VN" sz="1000"/>
            </a:lvl5pPr>
            <a:lvl6pPr marL="2286000" indent="0" latinLnBrk="0">
              <a:buNone/>
              <a:defRPr lang="vi-VN" sz="1000"/>
            </a:lvl6pPr>
            <a:lvl7pPr marL="2743200" indent="0" latinLnBrk="0">
              <a:buNone/>
              <a:defRPr lang="vi-VN" sz="1000"/>
            </a:lvl7pPr>
            <a:lvl8pPr marL="3200400" indent="0" latinLnBrk="0">
              <a:buNone/>
              <a:defRPr lang="vi-VN" sz="1000"/>
            </a:lvl8pPr>
            <a:lvl9pPr marL="3657600" indent="0" latinLnBrk="0">
              <a:buNone/>
              <a:defRPr lang="vi-VN" sz="1000"/>
            </a:lvl9pPr>
          </a:lstStyle>
          <a:p>
            <a:pPr lvl="0"/>
            <a:r>
              <a:rPr lang="vi-VN"/>
              <a:t>Bấm để sửa kiểu văn bản Bản cái</a:t>
            </a:r>
          </a:p>
        </p:txBody>
      </p:sp>
      <p:sp>
        <p:nvSpPr>
          <p:cNvPr id="5" name="Chỗ dành sẵn cho Ngày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EA26F63B-5235-437A-B17D-5ECF0D1F856E}" type="datetime1">
              <a:rPr lang="vi-VN" smtClean="0"/>
              <a:t>11/12/2013</a:t>
            </a:fld>
            <a:endParaRPr lang="en-US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Chỗ dành sẵn cho Số Trang chiế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8" name="Nhóm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Hình tự do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bầu dục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bầu dục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bầu dục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bầu dục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tự do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" name="Hình tự do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" name="Hình tự do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Hình tự do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Hình tự do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tự do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0" name="Chỗ dành sẵn cho Ảnh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vi-VN" sz="16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latinLnBrk="0">
              <a:buNone/>
              <a:defRPr lang="vi-VN" sz="2800"/>
            </a:lvl2pPr>
            <a:lvl3pPr marL="914400" indent="0" latinLnBrk="0">
              <a:buNone/>
              <a:defRPr lang="vi-VN" sz="2400"/>
            </a:lvl3pPr>
            <a:lvl4pPr marL="1371600" indent="0" latinLnBrk="0">
              <a:buNone/>
              <a:defRPr lang="vi-VN" sz="2000"/>
            </a:lvl4pPr>
            <a:lvl5pPr marL="1828800" indent="0" latinLnBrk="0">
              <a:buNone/>
              <a:defRPr lang="vi-VN" sz="2000"/>
            </a:lvl5pPr>
            <a:lvl6pPr marL="2286000" indent="0" latinLnBrk="0">
              <a:buNone/>
              <a:defRPr lang="vi-VN" sz="2000"/>
            </a:lvl6pPr>
            <a:lvl7pPr marL="2743200" indent="0" latinLnBrk="0">
              <a:buNone/>
              <a:defRPr lang="vi-VN" sz="2000"/>
            </a:lvl7pPr>
            <a:lvl8pPr marL="3200400" indent="0" latinLnBrk="0">
              <a:buNone/>
              <a:defRPr lang="vi-VN" sz="2000"/>
            </a:lvl8pPr>
            <a:lvl9pPr marL="3657600" indent="0" latinLnBrk="0">
              <a:buNone/>
              <a:defRPr lang="vi-VN" sz="2000"/>
            </a:lvl9pPr>
          </a:lstStyle>
          <a:p>
            <a:r>
              <a:rPr lang="vi-VN"/>
              <a:t>Bấm vào biểu tượng để thêm ảnh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êu đề và Văn bản Dọ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Văn bản Dọc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Ngà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E22FC7-DE0B-4F28-94BB-9457FDB79BBE}" type="datetime1">
              <a:rPr lang="vi-VN" smtClean="0"/>
              <a:t>11/12/2013</a:t>
            </a:fld>
            <a:endParaRPr lang="vi-VN"/>
          </a:p>
        </p:txBody>
      </p:sp>
      <p:sp>
        <p:nvSpPr>
          <p:cNvPr id="5" name="Chỗ dành sẵn cho Chân trang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Chỗ dành sẵn cho Số Trang chiế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ăn bản và Tiêu đề Dọ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Dọc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Văn bản Dọc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Ngà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57A45-8FAE-43B1-ADED-3A4AD2E8DE3C}" type="datetime1">
              <a:rPr lang="vi-VN" smtClean="0"/>
              <a:t>11/12/2013</a:t>
            </a:fld>
            <a:endParaRPr lang="vi-VN"/>
          </a:p>
        </p:txBody>
      </p:sp>
      <p:sp>
        <p:nvSpPr>
          <p:cNvPr id="5" name="Chỗ dành sẵn cho Chân trang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Chỗ dành sẵn cho Số Trang chiế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̉n chiếu Tiêu đề với Ả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Hình tự do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Hình tự do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Hình tự do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Hình tự do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Hình tự do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Hình tự do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Hình tự do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Hình tự do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Hình tự do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Hình tự do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6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Nhóm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Hình tự do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tự do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tự do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chữ nhật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Hình tự do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Hình chữ nhật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tự do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tự do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tự do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tự do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chữ nhật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" name="Hình tự do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" name="Hình tự do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Hình tự do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Hình tự do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chữ nhật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Hình tự do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Hình tự do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Hình tự do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" name="Hình tự do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" name="Hình tự do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Hình tự do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Hình tự do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" name="Hình tự do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" name="Hình tự do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6" name="Hình tự do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" name="Hình chữ nhật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" name="Hình tự do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Hình tự do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" name="Hình tự do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Hình tự do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" name="Hình tự do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Hình tự do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Hình tự do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Hình tự do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Hình tự do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" name="Hình tự do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8" name="Hình tự do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9" name="Hình tự do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0" name="Hình tự do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Hình tự do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2" name="Hình tự do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" name="Hình tự do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Hình tự do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5" name="Hình tự do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" name="Hình tự do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Hình tự do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" name="Hình tự do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" name="Hình tự do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Hình tự do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1" name="Hình tự do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2" name="Hình tự do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Hình tự do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4" name="Hình tự do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5" name="Hình tự do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Hình chữ nhật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7" name="Hình tự do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8" name="Hình tự do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Hình tự do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Hình tự do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Hình tự do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Hình tự do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Hình tự do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4" name="Hình tự do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5" name="Hình tự do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Hình tự do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Hình tự do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Hình tự do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Hình chữ nhật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" name="Hình tự do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1" name="Hình chữ nhật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2" name="Hình tự do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3" name="Hình tự do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4" name="Hình tự do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Hình tự do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Hình tự do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Hình tự do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Hình tự do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Hình tự do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0" name="Hình tự do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1" name="Hình tự do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2" name="Hình tự do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3" name="Hình tự do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4" name="Hình tự do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5" name="Hình chữ nhật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6" name="Hình tự do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7" name="Hình tự do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8" name="Hình chữ nhật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9" name="Hình tự do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0" name="Hình tự do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1" name="Hình tự do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2" name="Hình tự do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3" name="Hình tự do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4" name="Hình tự do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5" name="Hình tự do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6" name="Hình tự do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7" name="Hình tự do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8" name="Hình tự do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9" name="Hình tự do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0" name="Hình tự do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1" name="Hình tự do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2" name="Hình tự do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3" name="Hình tự do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34" name="Hình tự do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5" name="Hình tự do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Hình tự do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7" name="Hình tự do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38" name="Nhóm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Hình tự do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0" name="Hình tự do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1" name="Hình bầu dục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2" name="Hình bầu dục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3" name="Hình bầu dục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4" name="Hình bầu dục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5" name="Hình tự do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Hình tự do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Hình tự do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8" name="Hình tự do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9" name="Hình tự do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0" name="Hình tự do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1" name="Hình tự do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2" name="Hình tự do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3" name="Hình tự do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4" name="Hình tự do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5" name="Hình tự do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6" name="Hình tự do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57" name="Hình tự do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Hình tự do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9" name="Hình tự do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0" name="Hình tự do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1" name="Hình tự do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2" name="Hình tự do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3" name="Hình tự do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4" name="Hình tự do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5" name="Hình tự do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Hình tự do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7" name="Hình tự do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8" name="Hình tự do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9" name="Hình tự do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0" name="Hình tự do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71" name="Nhóm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Nhóm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Hình tự do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6" name="Hình tự do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7" name="Hình tự do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8" name="Hình tự do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9" name="Hình tự do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0" name="Hình tự do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1" name="Hình tự do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2" name="Hình tự do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3" name="Hình tự do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4" name="Hình tự do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5" name="Hình tự do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6" name="Hình tự do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7" name="Hình tự do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8" name="Hình tự do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9" name="Hình tự do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0" name="Hình tự do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1" name="Hình tự do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2" name="Hình tự do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3" name="Hình tự do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4" name="Hình tự do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5" name="Hình tự do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6" name="Hình tự do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7" name="Hình tự do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8" name="Hình tự do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9" name="Hình tự do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0" name="Hình tự do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1" name="Hình tự do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2" name="Hình tự do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3" name="Hình tự do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4" name="Hình tự do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5" name="Hình tự do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6" name="Hình tự do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7" name="Hình tự do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8" name="Hình tự do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9" name="Hình tự do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0" name="Hình tự do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1" name="Hình tự do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2" name="Hình tự do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3" name="Hình tự do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4" name="Hình tự do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5" name="Hình tự do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6" name="Hình tự do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7" name="Hình tự do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8" name="Hình chữ nhật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9" name="Hình tự do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0" name="Hình chữ nhật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1" name="Hình tự do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2" name="Hình tự do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3" name="Hình tự do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4" name="Hình tự do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5" name="Hình chữ nhật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6" name="Hình tự do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7" name="Hình tự do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8" name="Hình tự do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Hình tự do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0" name="Hình tự do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1" name="Hình tự do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2" name="Hình tự do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3" name="Hình tự do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4" name="Hình tự do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5" name="Hình tự do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6" name="Hình tự do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7" name="Hình tự do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8" name="Hình tự do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9" name="Hình tự do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0" name="Hình tự do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Hình tự do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2" name="Hình tự do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3" name="Hình tự do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4" name="Hình chữ nhật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5" name="Hình tự do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6" name="Hình tự do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7" name="Hình tự do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8" name="Hình tự do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9" name="Hình chữ nhật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0" name="Hình tự do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1" name="Hình tự do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2" name="Hình tự do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3" name="Hình tự do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4" name="Hình tự do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5" name="Hình tự do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6" name="Hình tự do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7" name="Hình tự do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8" name="Hình tự do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9" name="Hình tự do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0" name="Hình tự do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1" name="Hình chữ nhật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2" name="Hình tự do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3" name="Hình tự do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4" name="Hình tự do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5" name="Hình tự do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6" name="Hình tự do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7" name="Hình tự do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8" name="Hình chữ nhật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9" name="Hình tự do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0" name="Hình tự do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1" name="Hình tự do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2" name="Hình tự do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3" name="Hình tự do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4" name="Hình tự do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5" name="Hình tự do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6" name="Hình tự do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7" name="Hình tự do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8" name="Hình tự do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9" name="Hình tự do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0" name="Hình tự do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1" name="Hình chữ nhật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2" name="Hình tự do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3" name="Hình tự do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4" name="Hình tự do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5" name="Hình chữ nhật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6" name="Hình tự do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7" name="Hình tự do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8" name="Hình tự do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9" name="Hình tự do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0" name="Hình tự do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1" name="Hình tự do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2" name="Hình chữ nhật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3" name="Hình tự do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4" name="Hình tự do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5" name="Hình tự do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6" name="Hình tự do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7" name="Hình tự do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8" name="Hình tự do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9" name="Hình tự do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0" name="Hình tự do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1" name="Hình tự do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2" name="Hình tự do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3" name="Hình tự do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4" name="Hình chữ nhật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5" name="Hình tự do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6" name="Hình tự do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7" name="Hình tự do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8" name="Hình tự do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9" name="Hình chữ nhật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0" name="Hình tự do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1" name="Hình chữ nhật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2" name="Hình tự do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3" name="Hình tự do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4" name="Hình tự do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5" name="Hình tự do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6" name="Hình tự do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7" name="Hình tự do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8" name="Hình tự do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9" name="Hình tự do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0" name="Hình tự do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1" name="Hình chữ nhật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2" name="Hình tự do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3" name="Hình tự do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4" name="Hình tự do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5" name="Hình tự do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6" name="Hình tự do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7" name="Hình tự do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8" name="Hình tự do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9" name="Hình tự do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0" name="Hình tự do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1" name="Hình tự do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2" name="Hình tự do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3" name="Hình tự do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4" name="Hình tự do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5" name="Hình tự do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6" name="Hình tự do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7" name="Hình tự do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8" name="Hình tự do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9" name="Hình tự do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0" name="Hình tự do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1" name="Hình tự do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2" name="Hình tự do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3" name="Hình tự do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4" name="Hình tự do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5" name="Hình tự do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6" name="Hình tự do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7" name="Hình tự do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8" name="Hình tự do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9" name="Hình tự do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0" name="Hình tự do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1" name="Hình tự do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2" name="Hình tự do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3" name="Hình tự do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4" name="Hình tự do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5" name="Hình tự do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6" name="Hình tự do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7" name="Hình tự do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8" name="Hình tự do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9" name="Hình tự do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0" name="Hình tự do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1" name="Hình tự do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2" name="Hình tự do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3" name="Hình tự do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4" name="Hình tự do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5" name="Hình tự do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6" name="Hình tự do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7" name="Hình tự do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8" name="Hình tự do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9" name="Hình tự do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0" name="Hình tự do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1" name="Hình tự do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2" name="Hình tự do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3" name="Hình tự do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4" name="Hình tự do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73" name="Nhóm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Hình tự do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6" name="Hình tự do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7" name="Hình tự do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8" name="Hình tự do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9" name="Hình chữ nhật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0" name="Hình tự do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1" name="Hình tự do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2" name="Hình tự do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3" name="Hình tự do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4" name="Hình tự do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5" name="Hình tự do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6" name="Hình tự do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7" name="Hình tự do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8" name="Hình tự do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9" name="Hình tự do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0" name="Hình tự do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1" name="Hình tự do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2" name="Hình tự do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3" name="Hình tự do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4" name="Hình tự do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5" name="Hình tự do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6" name="Hình tự do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7" name="Hình tự do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8" name="Hình tự do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9" name="Hình tự do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0" name="Hình tự do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1" name="Hình tự do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2" name="Hình tự do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3" name="Hình tự do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4" name="Hình tự do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5" name="Hình tự do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6" name="Hình tự do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7" name="Hình tự do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8" name="Hình tự do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9" name="Hình tự do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0" name="Hình tự do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1" name="Hình tự do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2" name="Hình tự do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3" name="Hình tự do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4" name="Hình tự do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5" name="Hình tự do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6" name="Hình tự do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7" name="Hình tự do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8" name="Hình tự do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49" name="Hình tự do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0" name="Hình tự do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1" name="Hình tự do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2" name="Hình tự do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3" name="Hình tự do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4" name="Hình tự do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5" name="Hình tự do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6" name="Hình tự do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7" name="Hình tự do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8" name="Hình tự do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9" name="Hình tự do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0" name="Hình tự do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1" name="Hình tự do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2" name="Hình tự do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3" name="Hình tự do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4" name="Hình tự do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5" name="Hình tự do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6" name="Hình tự do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7" name="Hình tự do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8" name="Hình tự do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9" name="Hình tự do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0" name="Hình tự do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1" name="Hình tự do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2" name="Hình tự do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3" name="Hình tự do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4" name="Hình tự do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5" name="Hình tự do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6" name="Hình tự do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7" name="Hình tự do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8" name="Hình tự do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9" name="Hình tự do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0" name="Hình tự do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1" name="Hình tự do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2" name="Hình tự do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3" name="Hình chữ nhật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4" name="Hình tự do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5" name="Hình tự do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6" name="Hình tự do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7" name="Hình tự do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8" name="Hình tự do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9" name="Hình tự do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0" name="Hình tự do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1" name="Hình tự do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2" name="Hình tự do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3" name="Hình tự do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4" name="Hình tự do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5" name="Hình tự do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6" name="Hình tự do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7" name="Hình tự do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8" name="Hình tự do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9" name="Hình tự do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0" name="Hình tự do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1" name="Hình tự do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2" name="Hình tự do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3" name="Hình tự do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4" name="Hình tự do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5" name="Hình tự do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6" name="Hình tự do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7" name="Hình tự do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8" name="Hình tự do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9" name="Hình tự do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0" name="Hình tự do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1" name="Hình tự do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2" name="Hình tự do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3" name="Hình tự do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4" name="Hình tự do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5" name="Hình tự do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6" name="Hình chữ nhật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7" name="Hình tự do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8" name="Hình tự do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9" name="Hình tự do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0" name="Hình tự do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1" name="Hình tự do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2" name="Hình tự do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3" name="Hình tự do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4" name="Hình tự do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5" name="Hình tự do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6" name="Hình tự do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7" name="Hình tự do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8" name="Hình tự do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9" name="Hình tự do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0" name="Hình tự do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1" name="Hình tự do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2" name="Hình tự do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3" name="Hình tự do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4" name="Hình tự do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5" name="Hình tự do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6" name="Hình tự do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7" name="Hình tự do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8" name="Hình tự do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9" name="Hình tự do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0" name="Hình tự do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1" name="Hình tự do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2" name="Hình tự do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3" name="Hình tự do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4" name="Hình tự do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5" name="Hình tự do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6" name="Hình tự do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7" name="Hình tự do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8" name="Hình chữ nhật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9" name="Hình tự do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0" name="Hình tự do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1" name="Hình tự do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2" name="Hình tự do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3" name="Hình tự do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4" name="Hình tự do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5" name="Hình tự do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6" name="Hình tự do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7" name="Hình tự do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8" name="Hình tự do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9" name="Hình tự do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0" name="Hình tự do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1" name="Hình tự do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2" name="Hình tự do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3" name="Hình tự do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4" name="Hình tự do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5" name="Hình tự do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6" name="Hình tự do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7" name="Hình tự do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8" name="Hình tự do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9" name="Hình tự do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0" name="Hình tự do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1" name="Hình tự do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2" name="Hình tự do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3" name="Hình tự do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4" name="Hình tự do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5" name="Hình tự do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6" name="Hình tự do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7" name="Hình tự do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8" name="Hình tự do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9" name="Hình chữ nhật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0" name="Hình tự do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1" name="Hình tự do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2" name="Hình tự do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3" name="Hình tự do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4" name="Hình tự do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5" name="Hình tự do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6" name="Hình tự do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7" name="Hình tự do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8" name="Hình tự do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9" name="Hình tự do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0" name="Hình tự do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1" name="Hình tự do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2" name="Hình tự do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3" name="Hình tự do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4" name="Hình tự do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5" name="Hình tự do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6" name="Hình tự do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7" name="Hình tự do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8" name="Hình tự do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9" name="Hình tự do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0" name="Hình tự do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1" name="Hình tự do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2" name="Hình tự do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3" name="Hình tự do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4" name="Hình tự do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174" name="Hình tự do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5" name="Hình tự do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6" name="Hình tự do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7" name="Hình tự do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8" name="Hình tự do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Hình tự do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Hình tự do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1" name="Hình tự do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2" name="Hình tự do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3" name="Hình tự do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4" name="Hình tự do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5" name="Hình tự do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Hình tự do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7" name="Hình tự do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8" name="Hình tự do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9" name="Hình tự do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0" name="Hình tự do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1" name="Hình tự do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2" name="Hình tự do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3" name="Hình tự do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4" name="Hình tự do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5" name="Hình tự do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6" name="Hình tự do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7" name="Hình tự do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8" name="Hình tự do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9" name="Hình tự do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0" name="Hình chữ nhật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1" name="Hình tự do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2" name="Hình tự do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3" name="Hình tự do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4" name="Hình tự do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05" name="Hình tự do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2476300" y="5690369"/>
            <a:ext cx="7025509" cy="558297"/>
          </a:xfrm>
        </p:spPr>
        <p:txBody>
          <a:bodyPr anchor="ctr">
            <a:normAutofit/>
          </a:bodyPr>
          <a:lstStyle>
            <a:lvl1pPr algn="ctr" latinLnBrk="0">
              <a:defRPr lang="vi-VN" sz="3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 dirty="0"/>
              <a:t>Bấm để sửa kiểu tiêu đề Bản cái</a:t>
            </a:r>
          </a:p>
        </p:txBody>
      </p:sp>
      <p:sp>
        <p:nvSpPr>
          <p:cNvPr id="3" name="Tiêu đề phụ 2"/>
          <p:cNvSpPr>
            <a:spLocks noGrp="1"/>
          </p:cNvSpPr>
          <p:nvPr>
            <p:ph type="subTitle" idx="1"/>
          </p:nvPr>
        </p:nvSpPr>
        <p:spPr>
          <a:xfrm>
            <a:off x="2476300" y="6233337"/>
            <a:ext cx="7041601" cy="304153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 latinLnBrk="0">
              <a:buNone/>
              <a:defRPr lang="vi-VN" sz="2000"/>
            </a:lvl2pPr>
            <a:lvl3pPr marL="914400" indent="0" algn="ctr" latinLnBrk="0">
              <a:buNone/>
              <a:defRPr lang="vi-VN" sz="1800"/>
            </a:lvl3pPr>
            <a:lvl4pPr marL="1371600" indent="0" algn="ctr" latinLnBrk="0">
              <a:buNone/>
              <a:defRPr lang="vi-VN" sz="1600"/>
            </a:lvl4pPr>
            <a:lvl5pPr marL="1828800" indent="0" algn="ctr" latinLnBrk="0">
              <a:buNone/>
              <a:defRPr lang="vi-VN" sz="1600"/>
            </a:lvl5pPr>
            <a:lvl6pPr marL="2286000" indent="0" algn="ctr" latinLnBrk="0">
              <a:buNone/>
              <a:defRPr lang="vi-VN" sz="1600"/>
            </a:lvl6pPr>
            <a:lvl7pPr marL="2743200" indent="0" algn="ctr" latinLnBrk="0">
              <a:buNone/>
              <a:defRPr lang="vi-VN" sz="1600"/>
            </a:lvl7pPr>
            <a:lvl8pPr marL="3200400" indent="0" algn="ctr" latinLnBrk="0">
              <a:buNone/>
              <a:defRPr lang="vi-VN" sz="1600"/>
            </a:lvl8pPr>
            <a:lvl9pPr marL="3657600" indent="0" algn="ctr" latinLnBrk="0">
              <a:buNone/>
              <a:defRPr lang="vi-VN" sz="1600"/>
            </a:lvl9pPr>
          </a:lstStyle>
          <a:p>
            <a:r>
              <a:rPr lang="vi-VN"/>
              <a:t>Bấm để sửa kiểu tiêu đề phụ Bản cái</a:t>
            </a:r>
          </a:p>
        </p:txBody>
      </p:sp>
      <p:sp>
        <p:nvSpPr>
          <p:cNvPr id="608" name="Chỗ dành sẵn cho Ảnh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6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vi-VN"/>
              <a:t>Bấm vào biểu tượng để thêm ảnh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ai Ảnh Nằm nga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ình tự do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Hình tự do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Hình tự do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Hình tự do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Hình tự do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2" name="Picture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Hình tự do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Hình tự do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Hình tự do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Hình tự do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Hình tự do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Hình tự do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" name="Hình tự do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Hình tự do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Hình tự do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" name="Hình tự do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Hình tự do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Hình tự do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" name="Hình tự do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Hình tự do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Hình tự do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Hình tự do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9" name="Nhóm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Nhóm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Hình tự do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2" name="Hình tự do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3" name="Hình tự do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4" name="Hình tự do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5" name="Hình tự do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6" name="Hình tự do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7" name="Hình tự do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8" name="Hình tự do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9" name="Hình tự do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0" name="Hình tự do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1" name="Hình tự do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2" name="Hình tự do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3" name="Hình tự do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4" name="Hình tự do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31" name="Hình tự do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2" name="Nhóm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Hình tự do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4" name="Hình tự do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5" name="Hình tự do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" name="Hình tự do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7" name="Hình tự do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8" name="Hình tự do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9" name="Hình tự do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0" name="Hình tự do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Hình tự do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Hình tự do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" name="Hình tự do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" name="Hình tự do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" name="Hình tự do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6" name="Hình tự do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" name="Hình tự do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" name="Hình tự do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9" name="Hình tự do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0" name="Hình tự do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1" name="Hình tự do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" name="Hình tự do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" name="Hình tự do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" name="Hình tự do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" name="Hình tự do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" name="Hình tự do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" name="Hình tự do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8" name="Hình tự do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9" name="Hình tự do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Hình tự do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1" name="Hình tự do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2" name="Hình tự do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3" name="Hình tự do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4" name="Hình tự do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5" name="Hình tự do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6" name="Hình tự do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7" name="Hình tự do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8" name="Hình tự do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9" name="Hình tự do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0" name="Hình tự do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1" name="Hình tự do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2" name="Hình tự do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3" name="Hình tự do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4" name="Hình tự do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5" name="Hình tự do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6" name="Hình tự do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7" name="Hình tự do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8" name="Hình tự do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9" name="Hình tự do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0" name="Hình tự do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1" name="Hình tự do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2" name="Hình tự do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3" name="Hình tự do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4" name="Hình tự do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5" name="Hình tự do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6" name="Hình tự do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7" name="Hình tự do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8" name="Hình tự do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9" name="Hình tự do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Hình tự do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Hình tự do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2" name="Hình tự do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Hình tự do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Hình tự do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Hình tự do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6" name="Hình tự do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7" name="Hình tự do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8" name="Hình tự do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" name="Hình tự do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0" name="Hình tự do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Segoe UI" panose="020B0502040204020203" pitchFamily="34" charset="0"/>
                  <a:ea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115" name="Nhóm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6" name="Hình tự do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7" name="Hình tự do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8" name="Hình tự do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9" name="Hình tự do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0" name="Hình tự do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1" name="Hình tự do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2" name="Hình tự do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3" name="Hình tự do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4" name="Hình tự do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5" name="Hình chữ nhật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6" name="Hình tự do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7" name="Hình chữ nhật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8" name="Hình tự do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9" name="Hình tự do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0" name="Hình tự do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1" name="Hình tự do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2" name="Hình tự do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3" name="Hình chữ nhật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4" name="Hình tự do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5" name="Hình tự do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6" name="Hình tự do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7" name="Hình tự do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8" name="Hình tự do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9" name="Hình tự do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0" name="Hình chữ nhật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1" name="Hình tự do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2" name="Hình tự do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3" name="Hình tự do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4" name="Hình tự do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5" name="Hình tự do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Hình tự do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Hình tự do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8" name="Hình tự do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9" name="Hình tự do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0" name="Hình tự do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1" name="Hình tự do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2" name="Hình tự do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3" name="Hình tự do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4" name="Hình tự do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5" name="Hình chữ nhật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6" name="Hình tự do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7" name="Hình tự do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8" name="Hình tự do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9" name="Hình tự do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0" name="Hình tự do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Hình tự do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2" name="Hình tự do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3" name="Hình tự do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4" name="Hình tự do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5" name="Hình tự do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6" name="Hình tự do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7" name="Hình tự do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8" name="Hình tự do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9" name="Hình tự do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0" name="Hình tự do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1" name="Hình tự do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2" name="Hình tự do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3" name="Hình tự do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4" name="Hình tự do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5" name="Hình tự do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6" name="Hình tự do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7" name="Hình tự do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8" name="Hình tự do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Hình tự do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Hình tự do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1" name="Hình tự do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2" name="Hình tự do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3" name="Hình tự do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4" name="Hình chữ nhật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5" name="Hình tự do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Hình tự do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7" name="Hình tự do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8" name="Hình tự do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9" name="Hình tự do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0" name="Hình tự do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1" name="Hình tự do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2" name="Hình tự do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3" name="Hình tự do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4" name="Hình tự do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5" name="Hình tự do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6" name="Hình tự do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7" name="Hình chữ nhật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8" name="Hình tự do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9" name="Hình chữ nhật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0" name="Hình tự do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1" name="Hình tự do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2" name="Hình tự do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3" name="Hình tự do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4" name="Hình tự do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5" name="Hình tự do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6" name="Hình tự do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7" name="Hình tự do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8" name="Hình tự do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9" name="Hình tự do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0" name="Hình tự do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1" name="Hình tự do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2" name="Hình tự do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3" name="Hình chữ nhật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4" name="Hình tự do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5" name="Hình tự do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6" name="Hình chữ nhật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7" name="Hình tự do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8" name="Hình tự do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9" name="Hình tự do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0" name="Hình tự do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1" name="Hình tự do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2" name="Hình tự do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3" name="Hình tự do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4" name="Hình tự do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5" name="Hình tự do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6" name="Hình tự do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7" name="Hình tự do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8" name="Hình tự do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9" name="Hình tự do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0" name="Hình tự do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1" name="Hình tự do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32" name="Hình tự do 382"/>
          <p:cNvSpPr>
            <a:spLocks noEditPoints="1"/>
          </p:cNvSpPr>
          <p:nvPr userDrawn="1"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3" name="Hình tự do 381"/>
          <p:cNvSpPr>
            <a:spLocks noEditPoints="1"/>
          </p:cNvSpPr>
          <p:nvPr userDrawn="1"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18" name="Chỗ dành sẵn cho Ảnh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4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vi-VN"/>
              <a:t>Bấm vào biểu tượng để thêm ảnh</a:t>
            </a:r>
          </a:p>
        </p:txBody>
      </p:sp>
      <p:sp>
        <p:nvSpPr>
          <p:cNvPr id="719" name="Chỗ dành sẵn cho Ảnh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4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vi-VN"/>
              <a:t>Bấm vào biểu tượng để thêm ảnh</a:t>
            </a: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0" indent="0" latinLnBrk="0">
              <a:buNone/>
              <a:defRPr lang="vi-VN" sz="1400"/>
            </a:lvl2pPr>
            <a:lvl3pPr marL="0" indent="0" latinLnBrk="0">
              <a:buNone/>
              <a:defRPr lang="vi-VN" sz="1400"/>
            </a:lvl3pPr>
            <a:lvl4pPr marL="0" indent="0" latinLnBrk="0">
              <a:buNone/>
              <a:defRPr lang="vi-VN" sz="1400"/>
            </a:lvl4pPr>
            <a:lvl5pPr marL="0" indent="0" latinLnBrk="0">
              <a:buNone/>
              <a:defRPr lang="vi-VN" sz="1400"/>
            </a:lvl5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ai Ảnh Hình bầu dụ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ình tự do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7" name="Nhóm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Hình tự do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Hình tự do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" name="Nhóm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Hình tự do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" name="Hình tự do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Hình tự do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Hình tự do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Hình tự do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Hình tự do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7" name="Nhóm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Hình tự do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tự do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tự do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tự do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Hình tự do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Hình tự do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tự do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tự do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tự do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tự do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tự do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8" name="Hình tự do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Hình tự do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0" name="Nhóm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Hình tự do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tự do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7" name="Nhóm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Hình tự do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Hình tự do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" name="Hình tự do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" name="Hình tự do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Hình tự do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Hình tự do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" name="Hình tự do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" name="Hình tự do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6" name="Nhóm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Hình tự do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" name="Hình tự do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Hình tự do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" name="Hình tự do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Hình tự do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" name="Hình tự do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3" name="Hình tự do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Hình tự do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5" name="Hình tự do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6" name="Hình tự do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Hình tự do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8" name="Hình tự do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9" name="Hình tự do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0" name="Hình tự do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1" name="Hình tự do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2" name="Hình tự do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3" name="Hình tự do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4" name="Hình tự do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Hình tự do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6" name="Hình tự do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7" name="Hình tự do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8" name="Hình tự do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9" name="Hình tự do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0" name="Hình tự do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1" name="Hình tự do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2" name="Hình tự do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3" name="Hình tự do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4" name="Hình tự do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5" name="Hình tự do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6" name="Hình tự do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7" name="Hình tự do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8" name="Hình tự do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" name="Hình tự do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Hình tự do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Hình tự do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2" name="Hình tự do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Hình tự do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Hình tự do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5" name="Hình tự do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Hình tự do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7" name="Hình tự do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Hình tự do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9" name="Hình tự do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0" name="Hình tự do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1" name="Hình tự do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2" name="Hình tự do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3" name="Hình tự do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4" name="Hình tự do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5" name="Hình tự do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Hình tự do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7" name="Hình tự do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8" name="Hình tự do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9" name="Hình tự do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0" name="Hình tự do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1" name="Hình tự do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2" name="Hình tự do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3" name="Hình chữ nhật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4" name="Hình tự do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5" name="Hình tự do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6" name="Hình tự do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7" name="Hình tự do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8" name="Hình tự do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9" name="Hình tự do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0" name="Hình tự do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1" name="Hình tự do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2" name="Hình tự do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3" name="Hình tự do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4" name="Hình tự do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5" name="Hình tự do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6" name="Hình tự do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7" name="Hình tự do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8" name="Hình tự do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Hình chữ nhật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Hình tự do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1" name="Hình tự do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2" name="Hình tự do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3" name="Hình tự do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4" name="Hình tự do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5" name="Hình tự do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Hình tự do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7" name="Hình tự do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8" name="Hình tự do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Hình tự do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0" name="Hình tự do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1" name="Hình tự do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Hình tự do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3" name="Hình tự do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4" name="Hình tự do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5" name="Hình tự do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6" name="Hình chữ nhật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7" name="Hình tự do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8" name="Hình tự do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Hình tự do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0" name="Hình tự do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1" name="Hình tự do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Hình tự do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3" name="Hình tự do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4" name="Hình tự do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Hình tự do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6" name="Hình tự do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7" name="Hình tự do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Hình tự do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9" name="Hình tự do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0" name="Hình tự do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1" name="Hình tự do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2" name="Hình tự do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3" name="Hình tự do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4" name="Hình tự do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5" name="Hình tự do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Hình tự do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7" name="Hình tự do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8" name="Hình tự do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9" name="Hình tự do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0" name="Hình tự do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Hình tự do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2" name="Hình tự do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3" name="Hình tự do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Hình tự do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5" name="Hình tự do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6" name="Hình tự do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Hình tự do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8" name="Hình tự do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9" name="Hình tự do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0" name="Hình tự do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1" name="Hình tự do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2" name="Hình tự do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3" name="Hình tự do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4" name="Hình tự do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5" name="Hình tự do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6" name="Hình tự do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7" name="Hình tự do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8" name="Hình tự do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9" name="Hình tự do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0" name="Hình tự do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Hình chữ nhật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2" name="Hình tự do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3" name="Hình tự do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4" name="Hình tự do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5" name="Hình tự do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6" name="Hình tự do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7" name="Hình tự do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8" name="Hình tự do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9" name="Hình tự do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0" name="Hình tự do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1" name="Hình tự do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2" name="Hình tự do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3" name="Hình tự do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4" name="Hình tự do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5" name="Hình tự do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6" name="Hình tự do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7" name="Hình tự do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8" name="Hình tự do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9" name="Hình tự do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0" name="Hình tự do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1" name="Hình tự do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2" name="Hình tự do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3" name="Hình tự do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4" name="Hình tự do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5" name="Hình tự do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6" name="Hình chữ nhật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7" name="Hình tự do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8" name="Hình tự do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9" name="Hình tự do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0" name="Hình tự do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1" name="Hình tự do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2" name="Hình tự do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3" name="Hình tự do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4" name="Hình tự do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5" name="Hình tự do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6" name="Hình tự do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7" name="Hình tự do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8" name="Hình chữ nhật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9" name="Hình chữ nhật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0" name="Hình tự do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1" name="Hình tự do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2" name="Hình tự do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33" name="Nhóm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Hình tự do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5" name="Hình tự do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6" name="Hình tự do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7" name="Hình tự do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8" name="Hình tự do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9" name="Hình tự do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0" name="Hình tự do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1" name="Hình tự do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2" name="Hình tự do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3" name="Hình tự do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4" name="Hình tự do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5" name="Hình tự do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6" name="Hình tự do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7" name="Hình tự do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8" name="Hình tự do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9" name="Hình tự do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0" name="Hình tự do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1" name="Hình tự do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2" name="Hình tự do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3" name="Hình chữ nhật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4" name="Hình tự do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5" name="Hình tự do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6" name="Hình tự do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7" name="Hình tự do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8" name="Hình tự do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9" name="Hình tự do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0" name="Hình tự do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1" name="Hình tự do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2" name="Hình tự do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3" name="Hình tự do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4" name="Hình tự do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5" name="Hình tự do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6" name="Hình tự do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7" name="Hình tự do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8" name="Hình tự do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9" name="Hình tự do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0" name="Hình chữ nhật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1" name="Hình tự do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2" name="Hình tự do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3" name="Hình tự do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4" name="Hình tự do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5" name="Hình tự do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6" name="Hình tự do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7" name="Hình tự do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8" name="Hình tự do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9" name="Hình tự do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0" name="Hình tự do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1" name="Hình chữ nhật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2" name="Hình tự do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3" name="Hình tự do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4" name="Hình tự do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5" name="Hình tự do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6" name="Hình chữ nhật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7" name="Hình tự do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8" name="Hình chữ nhật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9" name="Hình tự do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0" name="Hình tự do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1" name="Hình tự do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2" name="Hình tự do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3" name="Hình tự do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4" name="Hình tự do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5" name="Hình tự do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6" name="Hình tự do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7" name="Hình tự do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8" name="Hình tự do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9" name="Hình tự do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0" name="Hình tự do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1" name="Hình tự do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2" name="Hình tự do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3" name="Hình chữ nhật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4" name="Hình tự do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5" name="Hình tự do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6" name="Hình tự do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7" name="Hình tự do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8" name="Hình tự do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9" name="Hình tự do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0" name="Hình tự do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1" name="Hình tự do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2" name="Hình tự do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3" name="Hình tự do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4" name="Hình tự do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5" name="Hình tự do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6" name="Hình tự do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7" name="Hình tự do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8" name="Hình tự do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9" name="Hình tự do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0" name="Hình tự do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1" name="Hình chữ nhật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2" name="Hình tự do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3" name="Hình tự do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4" name="Hình tự do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5" name="Hình tự do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6" name="Hình tự do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7" name="Hình tự do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8" name="Hình tự do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9" name="Hình tự do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Hình tự do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Hình chữ nhật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2" name="Hình tự do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3" name="Hình chữ nhật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4" name="Hình tự do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5" name="Hình tự do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6" name="Hình tự do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7" name="Hình tự do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8" name="Hình tự do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9" name="Hình tự do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0" name="Hình tự do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1" name="Hình tự do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2" name="Hình tự do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3" name="Hình tự do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4" name="Hình tự do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5" name="Hình tự do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6" name="Hình tự do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7" name="Hình tự do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8" name="Hình tự do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9" name="Hình tự do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0" name="Hình tự do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1" name="Hình tự do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2" name="Hình tự do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3" name="Hình tự do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4" name="Hình tự do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5" name="Hình tự do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6" name="Hình tự do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7" name="Hình tự do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8" name="Hình tự do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9" name="Hình tự do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0" name="Hình tự do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1" name="Hình tự do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2" name="Hình tự do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3" name="Hình tự do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4" name="Hình tự do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5" name="Hình chữ nhật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6" name="Hình tự do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7" name="Hình tự do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8" name="Hình tự do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9" name="Hình tự do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0" name="Hình tự do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1" name="Hình tự do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2" name="Hình tự do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3" name="Hình tự do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4" name="Hình tự do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5" name="Hình tự do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6" name="Hình tự do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7" name="Hình tự do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8" name="Hình tự do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9" name="Hình tự do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0" name="Hình tự do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1" name="Hình tự do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2" name="Hình tự do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3" name="Hình tự do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4" name="Hình tự do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5" name="Hình tự do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6" name="Hình tự do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7" name="Hình tự do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8" name="Hình tự do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9" name="Hình tự do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0" name="Hình tự do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1" name="Hình tự do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2" name="Hình tự do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3" name="Hình tự do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4" name="Hình tự do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Hình tự do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Hình tự do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7" name="Hình tự do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8" name="Hình tự do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9" name="Hình chữ nhật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0" name="Hình tự do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1" name="Hình tự do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Hình tự do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Hình tự do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Hình tự do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Hình tự do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6" name="Hình tự do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7" name="Hình tự do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8" name="Hình tự do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9" name="Hình tự do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0" name="Hình tự do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1" name="Hình tự do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2" name="Hình chữ nhật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3" name="Hình tự do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4" name="Hình tự do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15" name="Nhóm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Hình bầu dục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7" name="Hình tự do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18" name="Nhóm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Hình bầu dục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0" name="Hình tự do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76" name="Chỗ dành sẵn cho Ảnh 7"/>
          <p:cNvSpPr>
            <a:spLocks noGrp="1"/>
          </p:cNvSpPr>
          <p:nvPr>
            <p:ph type="pic" sz="quarter" idx="13" hasCustomPrompt="1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 dirty="0"/>
              <a:t>Bấm vào biểu tượng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vi-VN" dirty="0" smtClean="0"/>
              <a:t>để </a:t>
            </a:r>
            <a:r>
              <a:rPr lang="vi-VN" dirty="0"/>
              <a:t>thêm ảnh</a:t>
            </a:r>
          </a:p>
        </p:txBody>
      </p:sp>
      <p:sp>
        <p:nvSpPr>
          <p:cNvPr id="880" name="Chỗ dành sẵn cho Ảnh 7"/>
          <p:cNvSpPr>
            <a:spLocks noGrp="1"/>
          </p:cNvSpPr>
          <p:nvPr>
            <p:ph type="pic" sz="quarter" idx="14" hasCustomPrompt="1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 dirty="0"/>
              <a:t>Bấm vào biểu tượng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vi-VN" dirty="0" smtClean="0"/>
              <a:t>để </a:t>
            </a:r>
            <a:r>
              <a:rPr lang="vi-VN" dirty="0"/>
              <a:t>thêm ảnh</a:t>
            </a: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0" indent="0" latinLnBrk="0">
              <a:buNone/>
              <a:defRPr lang="vi-VN" sz="1400"/>
            </a:lvl2pPr>
            <a:lvl3pPr marL="0" indent="0" latinLnBrk="0">
              <a:buNone/>
              <a:defRPr lang="vi-VN" sz="1400"/>
            </a:lvl3pPr>
            <a:lvl4pPr marL="0" indent="0" latinLnBrk="0">
              <a:buNone/>
              <a:defRPr lang="vi-VN" sz="1400"/>
            </a:lvl4pPr>
            <a:lvl5pPr marL="0" indent="0" latinLnBrk="0">
              <a:buNone/>
              <a:defRPr lang="vi-VN" sz="1400"/>
            </a:lvl5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 Ảnh Hình bầu dụ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ình tự do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Hình tự do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bầu dục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Hình bầu dục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Hình tự do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Hình tự do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Hình tự do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Hình tự do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5" name="Nhóm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Hình tự do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Hình bầu dục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Hình tự do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1" name="Hình bầu dục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" name="Hình tự do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5" name="Chỗ dành sẵn cho Ảnh 7"/>
          <p:cNvSpPr>
            <a:spLocks noGrp="1"/>
          </p:cNvSpPr>
          <p:nvPr>
            <p:ph type="pic" sz="quarter" idx="11" hasCustomPrompt="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4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vi-VN" dirty="0"/>
              <a:t>Bấm vào biểu tượng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vi-VN" dirty="0" smtClean="0"/>
              <a:t>để </a:t>
            </a:r>
            <a:r>
              <a:rPr lang="vi-VN" dirty="0"/>
              <a:t>thêm ảnh</a:t>
            </a:r>
          </a:p>
        </p:txBody>
      </p:sp>
      <p:sp>
        <p:nvSpPr>
          <p:cNvPr id="616" name="Chỗ dành sẵn cho Ảnh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vào biểu tượng để thêm ảnh</a:t>
            </a:r>
          </a:p>
        </p:txBody>
      </p:sp>
      <p:sp>
        <p:nvSpPr>
          <p:cNvPr id="626" name="Chỗ dành sẵn cho Ảnh 7"/>
          <p:cNvSpPr>
            <a:spLocks noGrp="1"/>
          </p:cNvSpPr>
          <p:nvPr>
            <p:ph type="pic" sz="quarter" idx="14" hasCustomPrompt="1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 dirty="0"/>
              <a:t>Bấm vào biểu tượng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vi-VN" dirty="0" smtClean="0"/>
              <a:t>để </a:t>
            </a:r>
            <a:r>
              <a:rPr lang="vi-VN" dirty="0"/>
              <a:t>thêm ảnh</a:t>
            </a: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0" indent="0" latinLnBrk="0">
              <a:buNone/>
              <a:defRPr lang="vi-VN" sz="1400"/>
            </a:lvl2pPr>
            <a:lvl3pPr marL="0" indent="0" latinLnBrk="0">
              <a:buNone/>
              <a:defRPr lang="vi-VN" sz="1400"/>
            </a:lvl3pPr>
            <a:lvl4pPr marL="0" indent="0" latinLnBrk="0">
              <a:buNone/>
              <a:defRPr lang="vi-VN" sz="1400"/>
            </a:lvl4pPr>
            <a:lvl5pPr marL="0" indent="0" latinLnBrk="0">
              <a:buNone/>
              <a:defRPr lang="vi-VN" sz="1400"/>
            </a:lvl5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ai Ảnh theo Chiều dọ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ình tự do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7" name="Nhóm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8" name="Hình tự do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Hình tự do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" name="Hình tự do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1" name="Nhóm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2" name="Hình tự do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Hình tự do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Hình tự do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5" name="Nhóm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16" name="Hình tự do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Hình tự do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Hình tự do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9" name="Nhóm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" name="Hình tự do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tự do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tự do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tự do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Hình tự do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Hình tự do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tự do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tự do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tự do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tự do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tự do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" name="Hình tự do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" name="Hình tự do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Hình tự do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Hình tự do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tự do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Hình tự do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Hình tự do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Hình tự do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" name="Hình tự do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" name="Hình tự do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Hình tự do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Hình tự do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" name="Hình tự do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" name="Hình tự do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6" name="Hình tự do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" name="Hình tự do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" name="Hình tự do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Hình tự do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" name="Hình tự do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Hình tự do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" name="Hình tự do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Hình tự do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Hình tự do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Hình tự do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Hình tự do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" name="Hình tự do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8" name="Hình tự do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9" name="Hình tự do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0" name="Hình tự do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Hình tự do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2" name="Hình tự do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" name="Hình tự do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Hình tự do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5" name="Hình tự do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" name="Hình tự do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Hình tự do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" name="Hình tự do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" name="Hình tự do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Hình tự do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1" name="Hình tự do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2" name="Hình tự do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Hình tự do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4" name="Hình tự do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5" name="Hình tự do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Hình tự do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7" name="Hình tự do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8" name="Hình tự do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Hình tự do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Hình tự do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Hình tự do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Hình tự do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Hình tự do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4" name="Hình tự do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5" name="Hình tự do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Hình tự do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Hình tự do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Hình tự do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Hình tự do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" name="Hình tự do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1" name="Hình tự do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2" name="Hình tự do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3" name="Hình tự do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4" name="Hình tự do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Hình tự do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Hình tự do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Hình tự do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Hình tự do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Hình tự do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0" name="Hình tự do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1" name="Hình tự do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2" name="Hình tự do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3" name="Hình tự do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4" name="Hình tự do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5" name="Hình tự do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6" name="Hình tự do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7" name="Hình tự do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8" name="Hình tự do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9" name="Hình tự do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0" name="Hình chữ nhật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1" name="Hình tự do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2" name="Hình tự do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3" name="Hình tự do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4" name="Hình tự do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5" name="Hình tự do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6" name="Hình tự do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7" name="Hình tự do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8" name="Hình tự do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9" name="Hình tự do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0" name="Hình tự do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1" name="Hình tự do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2" name="Hình tự do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3" name="Hình tự do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4" name="Hình tự do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5" name="Hình tự do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6" name="Hình tự do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7" name="Hình tự do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8" name="Hình tự do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9" name="Hình tự do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0" name="Hình chữ nhật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1" name="Hình tự do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2" name="Hình tự do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3" name="Hình tự do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4" name="Hình tự do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5" name="Hình tự do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Hình tự do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Hình tự do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8" name="Hình tự do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9" name="Hình tự do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0" name="Hình tự do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1" name="Hình tự do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2" name="Hình tự do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3" name="Hình tự do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4" name="Hình tự do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5" name="Hình tự do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6" name="Hình tự do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7" name="Hình tự do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8" name="Hình chữ nhật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9" name="Hình tự do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0" name="Hình tự do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Hình tự do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2" name="Hình tự do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3" name="Hình chữ nhật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4" name="Hình tự do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5" name="Hình chữ nhật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6" name="Hình chữ nhật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7" name="Hình tự do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8" name="Hình tự do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9" name="Hình tự do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0" name="Hình chữ nhật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1" name="Hình tự do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2" name="Hình chữ nhật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3" name="Hình tự do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74" name="Nhóm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175" name="Hình tự do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6" name="Hình tự do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7" name="Hình tự do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8" name="Hình tự do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Hình tự do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Hình tự do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1" name="Hình tự do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2" name="Hình tự do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3" name="Hình tự do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4" name="Hình tự do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5" name="Hình tự do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Hình tự do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7" name="Hình tự do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8" name="Hình tự do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9" name="Hình tự do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0" name="Hình tự do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1" name="Hình tự do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18" name="Chỗ dành sẵn cho Ảnh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4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vi-VN"/>
              <a:t>Bấm vào biểu tượng để thêm ảnh</a:t>
            </a:r>
          </a:p>
        </p:txBody>
      </p:sp>
      <p:sp>
        <p:nvSpPr>
          <p:cNvPr id="796" name="Chỗ dành sẵn cho Ảnh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vi-VN" sz="1400" kern="12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vi-VN"/>
              <a:t>Bấm vào biểu tượng để thêm ảnh</a:t>
            </a: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0" indent="0" latinLnBrk="0">
              <a:buNone/>
              <a:defRPr lang="vi-VN" sz="1400"/>
            </a:lvl2pPr>
            <a:lvl3pPr marL="0" indent="0" latinLnBrk="0">
              <a:buNone/>
              <a:defRPr lang="vi-VN" sz="1400"/>
            </a:lvl3pPr>
            <a:lvl4pPr marL="0" indent="0" latinLnBrk="0">
              <a:buNone/>
              <a:defRPr lang="vi-VN" sz="1400"/>
            </a:lvl4pPr>
            <a:lvl5pPr marL="0" indent="0" latinLnBrk="0">
              <a:buNone/>
              <a:defRPr lang="vi-VN" sz="1400"/>
            </a:lvl5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̉nh theo Chiều ngang và Đứ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ình tự do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Hình tự do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8" name="Nhóm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Hình tự do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Hình tự do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" name="Hình tự do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" name="Hình tự do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Hình tự do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Hình tự do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Hình tự do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Hình tự do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Hình tự do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Hình tự do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Hình tự do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" name="Hình tự do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" name="Hình tự do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" name="Hình tự do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Hình tự do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Hình tự do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" name="Hình tự do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" name="Hình tự do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Hình tự do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Hình chữ nhật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Hình tự do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Hình tự do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" name="Hình tự do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" name="Hình tự do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Hình chữ nhật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Hình tự do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Hình chữ nhật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Hình tự do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Hình tự do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" name="Hình tự do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" name="Hình tự do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Hình tự do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Hình tự do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Hình tự do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Hình tự do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" name="Hình tự do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" name="Hình tự do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" name="Hình tự do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Hình tự do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Hình tự do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9" name="Hình tự do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0" name="Nhóm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Hình tự do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Hình tự do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Hình tự do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" name="Hình tự do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" name="Hình tự do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6" name="Hình tự do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" name="Hình tự do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" name="Hình tự do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Hình tự do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" name="Hình tự do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Hình tự do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" name="Hình tự do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Hình tự do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Hình tự do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Hình tự do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Hình tự do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" name="Hình tự do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8" name="Hình tự do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9" name="Hình tự do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0" name="Hình tự do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Hình tự do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2" name="Hình tự do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3" name="Nhóm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Hình tự do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5" name="Hình tự do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" name="Hình tự do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Hình tự do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" name="Hình tự do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" name="Hình tự do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08" name="Chỗ dành sẵn cho Ảnh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vào biểu tượng để thêm ảnh</a:t>
            </a:r>
          </a:p>
        </p:txBody>
      </p:sp>
      <p:sp>
        <p:nvSpPr>
          <p:cNvPr id="309" name="Chỗ dành sẵn cho Ảnh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vào biểu tượng để thêm ảnh</a:t>
            </a:r>
          </a:p>
        </p:txBody>
      </p:sp>
      <p:sp>
        <p:nvSpPr>
          <p:cNvPr id="2" name="Tiêu đề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vi-VN" sz="2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vi-VN" sz="1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0" indent="0" latinLnBrk="0">
              <a:buNone/>
              <a:defRPr lang="vi-VN" sz="1400"/>
            </a:lvl2pPr>
            <a:lvl3pPr marL="0" indent="0" latinLnBrk="0">
              <a:buNone/>
              <a:defRPr lang="vi-VN" sz="1400"/>
            </a:lvl3pPr>
            <a:lvl4pPr marL="0" indent="0" latinLnBrk="0">
              <a:buNone/>
              <a:defRPr lang="vi-VN" sz="1400"/>
            </a:lvl4pPr>
            <a:lvl5pPr marL="0" indent="0" latinLnBrk="0">
              <a:buNone/>
              <a:defRPr lang="vi-VN" sz="1400"/>
            </a:lvl5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ề và Nộ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Nội dung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Ngà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07084D-1D6E-43D6-90C4-3D66C146A1EA}" type="datetime1">
              <a:rPr lang="vi-VN" smtClean="0"/>
              <a:t>11/12/2013</a:t>
            </a:fld>
            <a:endParaRPr lang="vi-VN"/>
          </a:p>
        </p:txBody>
      </p:sp>
      <p:sp>
        <p:nvSpPr>
          <p:cNvPr id="5" name="Chỗ dành sẵn cho Chân trang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Chỗ dành sẵn cho Số Trang chiế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ình tự do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Hình tự do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Tiêu đề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vi-VN" sz="44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Văn bản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vi-VN" sz="20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latinLnBrk="0">
              <a:buNone/>
              <a:defRPr lang="vi-VN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vi-VN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vi-VN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Bấm để sửa kiểu văn bản Bản cái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ình tự do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Hình tự do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Chỗ dành sẵn cho Tiêu đề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vi-VN"/>
              <a:t>Bấm để sửa kiểu tiêu đề Bản cái</a:t>
            </a:r>
          </a:p>
        </p:txBody>
      </p:sp>
      <p:sp>
        <p:nvSpPr>
          <p:cNvPr id="3" name="Chỗ dành sẵn cho Văn bản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Bấm để sửa kiểu văn bản Bản cái</a:t>
            </a:r>
          </a:p>
          <a:p>
            <a:pPr lvl="1"/>
            <a:r>
              <a:rPr lang="vi-VN"/>
              <a:t>Mức hai</a:t>
            </a:r>
          </a:p>
          <a:p>
            <a:pPr lvl="2"/>
            <a:r>
              <a:rPr lang="vi-VN"/>
              <a:t>Mức ba</a:t>
            </a:r>
          </a:p>
          <a:p>
            <a:pPr lvl="3"/>
            <a:r>
              <a:rPr lang="vi-VN"/>
              <a:t>Mức bốn</a:t>
            </a:r>
          </a:p>
          <a:p>
            <a:pPr lvl="4"/>
            <a:r>
              <a:rPr lang="vi-VN"/>
              <a:t>Mức năm</a:t>
            </a:r>
          </a:p>
        </p:txBody>
      </p:sp>
      <p:sp>
        <p:nvSpPr>
          <p:cNvPr id="4" name="Chỗ dành sẵn cho Ngày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vi-VN" sz="8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7BD81888-E0AA-4032-81BE-C5B78B585A06}" type="datetime1">
              <a:rPr lang="vi-VN" smtClean="0"/>
              <a:t>11/12/2013</a:t>
            </a:fld>
            <a:endParaRPr lang="en-US"/>
          </a:p>
        </p:txBody>
      </p:sp>
      <p:sp>
        <p:nvSpPr>
          <p:cNvPr id="5" name="Chỗ dành sẵn cho Chân trang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vi-VN" sz="8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endParaRPr lang="en-US"/>
          </a:p>
        </p:txBody>
      </p:sp>
      <p:sp>
        <p:nvSpPr>
          <p:cNvPr id="6" name="Chỗ dành sẵn cho Số Trang chiếu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vi-VN" sz="8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vi-VN" sz="34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20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8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6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vi-VN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vi-VN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vi-VN"/>
              <a:t>Tiêu đề An-bum</a:t>
            </a:r>
          </a:p>
        </p:txBody>
      </p:sp>
      <p:sp>
        <p:nvSpPr>
          <p:cNvPr id="3" name="Tiêu đề phụ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vi-VN"/>
              <a:t>Tiêu đề phụ</a:t>
            </a:r>
          </a:p>
        </p:txBody>
      </p:sp>
      <p:pic>
        <p:nvPicPr>
          <p:cNvPr id="8" name="Chỗ dành sẵn cho Ảnh 7" descr="Em bé đội mũ len đang ngủ" title="Ảnh mẫu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Chỗ dành sẵn cho Hình ảnh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êu đề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9756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Chỗ dành sẵn cho Hình ảnh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êu đề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20638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Chỗ dành sẵn cho Hình ảnh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Chỗ dành sẵn cho Hình ảnh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êu đề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Chỗ dành sẵn cho Văn bản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5770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Chỗ dành sẵn cho Hình ảnh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êu đề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7563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Chỗ dành sẵn cho Hình ảnh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êu đề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Chỗ dành sẵn cho Văn bản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1609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hỗ dành sẵn cho Văn bản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Chỗ dành sẵn cho Hình ảnh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4455174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Phác thảo Động vật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Giá trị này hiển thị số lần lưu hoặc chỉnh sửa. Ứng dụng chịu trách nhiệm cập nhật giá trị này sau mỗi lần chỉnh sửa.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39</Words>
  <Application>Microsoft Office PowerPoint</Application>
  <PresentationFormat>Màn hình rộng</PresentationFormat>
  <Paragraphs>4</Paragraphs>
  <Slides>7</Slides>
  <Notes>1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3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7</vt:i4>
      </vt:variant>
    </vt:vector>
  </HeadingPairs>
  <TitlesOfParts>
    <vt:vector size="11" baseType="lpstr">
      <vt:lpstr>Candara</vt:lpstr>
      <vt:lpstr>Segoe UI</vt:lpstr>
      <vt:lpstr>Wingdings</vt:lpstr>
      <vt:lpstr>Phác thảo Động vật 16x9</vt:lpstr>
      <vt:lpstr>Tiêu đề An-bum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2013-12-11T07:44:37Z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