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105" d="100"/>
          <a:sy n="105" d="100"/>
        </p:scale>
        <p:origin x="26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vi-VN"/>
        </a:p>
      </dgm:t>
    </dgm:pt>
    <dgm:pt modelId="{28E50F4E-A211-4387-B97C-8204D2D63C7E}">
      <dgm:prSet phldrT="[Văn bản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Hai</a:t>
          </a:r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vi-VN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vi-VN"/>
        </a:p>
      </dgm:t>
    </dgm:pt>
    <dgm:pt modelId="{4197E540-D10F-4BDA-84C9-B2027B240EEB}">
      <dgm:prSet phldrT="[Văn bản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Tài chính</a:t>
          </a: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vi-VN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vi-VN"/>
        </a:p>
      </dgm:t>
    </dgm:pt>
    <dgm:pt modelId="{0AEA99DD-79F2-454B-89E9-FC77396C9F1D}">
      <dgm:prSet phldrT="[Văn bản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Lịch sử</a:t>
          </a: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vi-VN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vi-VN"/>
        </a:p>
      </dgm:t>
    </dgm:pt>
    <dgm:pt modelId="{5A22019F-6F97-4DC3-963A-583D3D54A632}">
      <dgm:prSet phldrT="[Văn bản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vi-VN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Ba</a:t>
          </a: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vi-VN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vi-VN"/>
        </a:p>
      </dgm:t>
    </dgm:pt>
    <dgm:pt modelId="{0AE14328-0EE2-49D7-98C5-68FCA23BDFFA}">
      <dgm:prSet phldrT="[Văn bản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Tiếng Tây Ban Nha</a:t>
          </a: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vi-VN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vi-VN"/>
        </a:p>
      </dgm:t>
    </dgm:pt>
    <dgm:pt modelId="{65A643D8-FAD8-427F-B77E-324519DFF77F}">
      <dgm:prSet phldrT="[Văn bản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Tài chính</a:t>
          </a: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vi-VN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vi-VN"/>
        </a:p>
      </dgm:t>
    </dgm:pt>
    <dgm:pt modelId="{1EAF32EF-2685-41DE-B527-A19EA257EFF2}">
      <dgm:prSet phldrT="[Văn bản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Năm</a:t>
          </a: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vi-VN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vi-VN"/>
        </a:p>
      </dgm:t>
    </dgm:pt>
    <dgm:pt modelId="{8A6DB3FE-C39B-447E-9F35-B0AA149632E9}">
      <dgm:prSet phldrT="[Văn bản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Tiếng Tây Ban Nha</a:t>
          </a: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vi-VN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vi-VN"/>
        </a:p>
      </dgm:t>
    </dgm:pt>
    <dgm:pt modelId="{C4843CC7-1E96-4B59-9DC6-ACB4F823B6CA}">
      <dgm:prSet phldrT="[Văn bản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Sáu</a:t>
          </a: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vi-VN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vi-VN"/>
        </a:p>
      </dgm:t>
    </dgm:pt>
    <dgm:pt modelId="{EA1701F6-7B57-4B04-9E00-64FC8D153085}">
      <dgm:prSet phldrT="[Văn bản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Thống kê</a:t>
          </a: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vi-VN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vi-VN"/>
        </a:p>
      </dgm:t>
    </dgm:pt>
    <dgm:pt modelId="{01A2C176-D2DA-42FA-934A-F2DFF82084A5}">
      <dgm:prSet phldrT="[Văn bản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Tiếng Anh</a:t>
          </a: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vi-VN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vi-VN"/>
        </a:p>
      </dgm:t>
    </dgm:pt>
    <dgm:pt modelId="{7FC2D584-30A6-449E-B7CA-341F5F62FAF5}">
      <dgm:prSet phldrT="[Văn bản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Tư</a:t>
          </a: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vi-VN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vi-VN"/>
        </a:p>
      </dgm:t>
    </dgm:pt>
    <dgm:pt modelId="{97D7360E-9C41-4150-95A8-3B04A8B28D18}">
      <dgm:prSet phldrT="[Văn bản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vi-VN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Kinh tế</a:t>
          </a: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vi-VN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vi-VN"/>
        </a:p>
      </dgm:t>
    </dgm:pt>
    <dgm:pt modelId="{A6D9C0E8-E25E-458C-B004-AE2A5E110CC0}">
      <dgm:prSet phldrT="[Văn bản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Lịch sử</a:t>
          </a: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vi-VN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vi-VN"/>
        </a:p>
      </dgm:t>
    </dgm:pt>
    <dgm:pt modelId="{839EF188-0440-444E-A67B-42AB920C9469}">
      <dgm:prSet phldrT="[Văn bản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Tiếng Anh</a:t>
          </a: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vi-VN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vi-VN"/>
        </a:p>
      </dgm:t>
    </dgm:pt>
    <dgm:pt modelId="{35611EAA-0A33-4E1D-B5FA-162DEDA084D5}">
      <dgm:prSet phldrT="[Văn bản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Kinh tế</a:t>
          </a: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vi-VN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vi-VN"/>
        </a:p>
      </dgm:t>
    </dgm:pt>
    <dgm:pt modelId="{C693E784-AFA0-4A11-8985-E1B07B913F95}">
      <dgm:prSet phldrT="[Văn bản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Tài chính</a:t>
          </a: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vi-VN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vi-VN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vi-VN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vi-VN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vi-VN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vi-VN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vi-VN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vi-VN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vi-VN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vi-VN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4146" y="1975209"/>
          <a:ext cx="633976" cy="633976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7531" y="1458389"/>
          <a:ext cx="788103" cy="379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4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Hai</a:t>
          </a:r>
        </a:p>
      </dsp:txBody>
      <dsp:txXfrm>
        <a:off x="227531" y="1458389"/>
        <a:ext cx="788103" cy="379804"/>
      </dsp:txXfrm>
    </dsp:sp>
    <dsp:sp modelId="{51C5ACA6-33FD-4668-B3B1-157C98F240BE}">
      <dsp:nvSpPr>
        <dsp:cNvPr id="0" name=""/>
        <dsp:cNvSpPr/>
      </dsp:nvSpPr>
      <dsp:spPr>
        <a:xfrm>
          <a:off x="685876" y="2127660"/>
          <a:ext cx="329073" cy="3290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6133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Tài chính</a:t>
          </a:r>
        </a:p>
      </dsp:txBody>
      <dsp:txXfrm>
        <a:off x="296133" y="2585679"/>
        <a:ext cx="681746" cy="328712"/>
      </dsp:txXfrm>
    </dsp:sp>
    <dsp:sp modelId="{47163255-F5AC-461E-9A86-3B86DCAB719C}">
      <dsp:nvSpPr>
        <dsp:cNvPr id="0" name=""/>
        <dsp:cNvSpPr/>
      </dsp:nvSpPr>
      <dsp:spPr>
        <a:xfrm rot="17700000">
          <a:off x="722947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2653" y="2127660"/>
          <a:ext cx="329073" cy="32907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2910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Lịch sử</a:t>
          </a:r>
        </a:p>
      </dsp:txBody>
      <dsp:txXfrm>
        <a:off x="672910" y="2585679"/>
        <a:ext cx="681746" cy="328712"/>
      </dsp:txXfrm>
    </dsp:sp>
    <dsp:sp modelId="{703A9274-6AA5-4BA7-9F0C-49F5E848C1A2}">
      <dsp:nvSpPr>
        <dsp:cNvPr id="0" name=""/>
        <dsp:cNvSpPr/>
      </dsp:nvSpPr>
      <dsp:spPr>
        <a:xfrm rot="17700000">
          <a:off x="1099723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9429" y="2127660"/>
          <a:ext cx="329073" cy="3290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9686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Tiếng Anh</a:t>
          </a:r>
        </a:p>
      </dsp:txBody>
      <dsp:txXfrm>
        <a:off x="1049686" y="2585679"/>
        <a:ext cx="681746" cy="328712"/>
      </dsp:txXfrm>
    </dsp:sp>
    <dsp:sp modelId="{B57ABC44-5900-4D95-9300-F462E55D0B8D}">
      <dsp:nvSpPr>
        <dsp:cNvPr id="0" name=""/>
        <dsp:cNvSpPr/>
      </dsp:nvSpPr>
      <dsp:spPr>
        <a:xfrm rot="17700000">
          <a:off x="1476500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6256" y="1975209"/>
          <a:ext cx="633976" cy="633976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9641" y="1458389"/>
          <a:ext cx="788103" cy="379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400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Ba</a:t>
          </a:r>
        </a:p>
      </dsp:txBody>
      <dsp:txXfrm>
        <a:off x="2039641" y="1458389"/>
        <a:ext cx="788103" cy="379804"/>
      </dsp:txXfrm>
    </dsp:sp>
    <dsp:sp modelId="{49AD36DC-D62B-4D81-B989-C0C6E821265F}">
      <dsp:nvSpPr>
        <dsp:cNvPr id="0" name=""/>
        <dsp:cNvSpPr/>
      </dsp:nvSpPr>
      <dsp:spPr>
        <a:xfrm>
          <a:off x="2497986" y="2127660"/>
          <a:ext cx="329073" cy="3290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8243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Tiếng Tây Ban Nha</a:t>
          </a:r>
        </a:p>
      </dsp:txBody>
      <dsp:txXfrm>
        <a:off x="2108243" y="2585679"/>
        <a:ext cx="681746" cy="328712"/>
      </dsp:txXfrm>
    </dsp:sp>
    <dsp:sp modelId="{C5E960F3-64F7-451A-9F71-5CC76AE5F505}">
      <dsp:nvSpPr>
        <dsp:cNvPr id="0" name=""/>
        <dsp:cNvSpPr/>
      </dsp:nvSpPr>
      <dsp:spPr>
        <a:xfrm rot="17700000">
          <a:off x="2535057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4763" y="2127660"/>
          <a:ext cx="329073" cy="32907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5020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Kinh tế</a:t>
          </a:r>
        </a:p>
      </dsp:txBody>
      <dsp:txXfrm>
        <a:off x="2485020" y="2585679"/>
        <a:ext cx="681746" cy="328712"/>
      </dsp:txXfrm>
    </dsp:sp>
    <dsp:sp modelId="{4F66AC5C-FAF1-45CE-818F-D35674BD1B69}">
      <dsp:nvSpPr>
        <dsp:cNvPr id="0" name=""/>
        <dsp:cNvSpPr/>
      </dsp:nvSpPr>
      <dsp:spPr>
        <a:xfrm rot="17700000">
          <a:off x="2911833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1590" y="1975209"/>
          <a:ext cx="633976" cy="633976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4975" y="1458389"/>
          <a:ext cx="788103" cy="379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4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Tư</a:t>
          </a:r>
        </a:p>
      </dsp:txBody>
      <dsp:txXfrm>
        <a:off x="3474975" y="1458389"/>
        <a:ext cx="788103" cy="379804"/>
      </dsp:txXfrm>
    </dsp:sp>
    <dsp:sp modelId="{DF89BFF2-B2D4-4325-85A2-579AFC2E967F}">
      <dsp:nvSpPr>
        <dsp:cNvPr id="0" name=""/>
        <dsp:cNvSpPr/>
      </dsp:nvSpPr>
      <dsp:spPr>
        <a:xfrm>
          <a:off x="3933320" y="2127660"/>
          <a:ext cx="329073" cy="3290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3577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Tài chính</a:t>
          </a:r>
        </a:p>
      </dsp:txBody>
      <dsp:txXfrm>
        <a:off x="3543577" y="2585679"/>
        <a:ext cx="681746" cy="328712"/>
      </dsp:txXfrm>
    </dsp:sp>
    <dsp:sp modelId="{B929AC72-0696-4EEE-AFB6-7E192A81CD7E}">
      <dsp:nvSpPr>
        <dsp:cNvPr id="0" name=""/>
        <dsp:cNvSpPr/>
      </dsp:nvSpPr>
      <dsp:spPr>
        <a:xfrm rot="17700000">
          <a:off x="3970391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10097" y="2127660"/>
          <a:ext cx="329073" cy="32907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20354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Lịch sử</a:t>
          </a:r>
        </a:p>
      </dsp:txBody>
      <dsp:txXfrm>
        <a:off x="3920354" y="2585679"/>
        <a:ext cx="681746" cy="328712"/>
      </dsp:txXfrm>
    </dsp:sp>
    <dsp:sp modelId="{610E82B3-C265-4033-A088-723B92B39D29}">
      <dsp:nvSpPr>
        <dsp:cNvPr id="0" name=""/>
        <dsp:cNvSpPr/>
      </dsp:nvSpPr>
      <dsp:spPr>
        <a:xfrm rot="17700000">
          <a:off x="4347167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6873" y="2127660"/>
          <a:ext cx="329073" cy="3290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7130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Tiếng Anh</a:t>
          </a:r>
        </a:p>
      </dsp:txBody>
      <dsp:txXfrm>
        <a:off x="4297130" y="2585679"/>
        <a:ext cx="681746" cy="328712"/>
      </dsp:txXfrm>
    </dsp:sp>
    <dsp:sp modelId="{74B5FEB0-A885-4FB0-BCCD-9A7087743500}">
      <dsp:nvSpPr>
        <dsp:cNvPr id="0" name=""/>
        <dsp:cNvSpPr/>
      </dsp:nvSpPr>
      <dsp:spPr>
        <a:xfrm rot="17700000">
          <a:off x="4723944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3700" y="1975209"/>
          <a:ext cx="633976" cy="633976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7085" y="1458389"/>
          <a:ext cx="788103" cy="379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4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Năm</a:t>
          </a:r>
        </a:p>
      </dsp:txBody>
      <dsp:txXfrm>
        <a:off x="5287085" y="1458389"/>
        <a:ext cx="788103" cy="379804"/>
      </dsp:txXfrm>
    </dsp:sp>
    <dsp:sp modelId="{E29272B0-1840-4ADB-9A86-4D800BA7660B}">
      <dsp:nvSpPr>
        <dsp:cNvPr id="0" name=""/>
        <dsp:cNvSpPr/>
      </dsp:nvSpPr>
      <dsp:spPr>
        <a:xfrm>
          <a:off x="5745430" y="2127660"/>
          <a:ext cx="329073" cy="3290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5687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Tiếng Tây Ban Nha</a:t>
          </a:r>
        </a:p>
      </dsp:txBody>
      <dsp:txXfrm>
        <a:off x="5355687" y="2585679"/>
        <a:ext cx="681746" cy="328712"/>
      </dsp:txXfrm>
    </dsp:sp>
    <dsp:sp modelId="{C83A00C4-4E87-475C-B373-0648A481D8EB}">
      <dsp:nvSpPr>
        <dsp:cNvPr id="0" name=""/>
        <dsp:cNvSpPr/>
      </dsp:nvSpPr>
      <dsp:spPr>
        <a:xfrm rot="17700000">
          <a:off x="5782501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2207" y="2127660"/>
          <a:ext cx="329073" cy="32907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2464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Kinh tế</a:t>
          </a:r>
        </a:p>
      </dsp:txBody>
      <dsp:txXfrm>
        <a:off x="5732464" y="2585679"/>
        <a:ext cx="681746" cy="328712"/>
      </dsp:txXfrm>
    </dsp:sp>
    <dsp:sp modelId="{FC85D216-AF96-4765-87CE-B6804293DF8A}">
      <dsp:nvSpPr>
        <dsp:cNvPr id="0" name=""/>
        <dsp:cNvSpPr/>
      </dsp:nvSpPr>
      <dsp:spPr>
        <a:xfrm rot="17700000">
          <a:off x="6159277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8983" y="2127660"/>
          <a:ext cx="329073" cy="3290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9240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Tài chính</a:t>
          </a:r>
        </a:p>
      </dsp:txBody>
      <dsp:txXfrm>
        <a:off x="6109240" y="2585679"/>
        <a:ext cx="681746" cy="328712"/>
      </dsp:txXfrm>
    </dsp:sp>
    <dsp:sp modelId="{C21CC8A1-E01A-4881-A778-19FC1088A62D}">
      <dsp:nvSpPr>
        <dsp:cNvPr id="0" name=""/>
        <dsp:cNvSpPr/>
      </dsp:nvSpPr>
      <dsp:spPr>
        <a:xfrm rot="17700000">
          <a:off x="6536054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5811" y="1975209"/>
          <a:ext cx="633976" cy="633976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9195" y="1458389"/>
          <a:ext cx="788103" cy="379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4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Thứ Sáu</a:t>
          </a:r>
        </a:p>
      </dsp:txBody>
      <dsp:txXfrm>
        <a:off x="7099195" y="1458389"/>
        <a:ext cx="788103" cy="379804"/>
      </dsp:txXfrm>
    </dsp:sp>
    <dsp:sp modelId="{FA37A83F-DCFE-4930-B762-BA4ACC7C2CF7}">
      <dsp:nvSpPr>
        <dsp:cNvPr id="0" name=""/>
        <dsp:cNvSpPr/>
      </dsp:nvSpPr>
      <dsp:spPr>
        <a:xfrm>
          <a:off x="7557540" y="2127660"/>
          <a:ext cx="329073" cy="32907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7797" y="2585679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Thống kê</a:t>
          </a:r>
        </a:p>
      </dsp:txBody>
      <dsp:txXfrm>
        <a:off x="7167797" y="2585679"/>
        <a:ext cx="681746" cy="328712"/>
      </dsp:txXfrm>
    </dsp:sp>
    <dsp:sp modelId="{FCF7FA09-DF88-4A61-9695-0DC36D268D20}">
      <dsp:nvSpPr>
        <dsp:cNvPr id="0" name=""/>
        <dsp:cNvSpPr/>
      </dsp:nvSpPr>
      <dsp:spPr>
        <a:xfrm rot="17700000">
          <a:off x="7594611" y="1670003"/>
          <a:ext cx="681746" cy="32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FD13C26D-7501-41EB-9D92-09B4C77D7B37}" type="datetimeFigureOut">
              <a:rPr lang="vi-VN"/>
              <a:t>11/12/2013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5" name="Chỗ dành sẵn cho Số Trang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1512FD85-CECC-4948-A095-70901409FCED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613CAC40-61BA-4CFD-BB18-90E1535C2035}" type="datetimeFigureOut">
              <a:t>12/11/2013</a:t>
            </a:fld>
            <a:endParaRPr lang="vi-VN"/>
          </a:p>
        </p:txBody>
      </p:sp>
      <p:sp>
        <p:nvSpPr>
          <p:cNvPr id="4" name="Chỗ dành sẵn cho Ảnh Trang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07C6B885-8D1A-4056-ABC0-73F2F983808E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g chiếu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vi-VN"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vi-VN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vi-VN" sz="2800"/>
            </a:lvl2pPr>
            <a:lvl3pPr marL="914400" indent="0" algn="ctr" latinLnBrk="0">
              <a:buNone/>
              <a:defRPr lang="vi-VN" sz="2400"/>
            </a:lvl3pPr>
            <a:lvl4pPr marL="1371600" indent="0" algn="ctr" latinLnBrk="0">
              <a:buNone/>
              <a:defRPr lang="vi-VN" sz="2000"/>
            </a:lvl4pPr>
            <a:lvl5pPr marL="1828800" indent="0" algn="ctr" latinLnBrk="0">
              <a:buNone/>
              <a:defRPr lang="vi-VN" sz="2000"/>
            </a:lvl5pPr>
            <a:lvl6pPr marL="2286000" indent="0" algn="ctr" latinLnBrk="0">
              <a:buNone/>
              <a:defRPr lang="vi-VN" sz="2000"/>
            </a:lvl6pPr>
            <a:lvl7pPr marL="2743200" indent="0" algn="ctr" latinLnBrk="0">
              <a:buNone/>
              <a:defRPr lang="vi-VN" sz="2000"/>
            </a:lvl7pPr>
            <a:lvl8pPr marL="3200400" indent="0" algn="ctr" latinLnBrk="0">
              <a:buNone/>
              <a:defRPr lang="vi-VN" sz="2000"/>
            </a:lvl8pPr>
            <a:lvl9pPr marL="3657600" indent="0" algn="ctr" latinLnBrk="0">
              <a:buNone/>
              <a:defRPr lang="vi-VN" sz="2000"/>
            </a:lvl9pPr>
          </a:lstStyle>
          <a:p>
            <a:r>
              <a:rPr lang="vi-VN"/>
              <a:t>Bấm để sửa kiểu tiêu đề phụ Bản cái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A58F-49FD-4EF9-B633-33303F462F2E}" type="datetime1">
              <a:rPr lang="vi-VN" smtClean="0"/>
              <a:t>11/12/2013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86FD-A7D2-4375-BBDC-C14FCF638B10}" type="datetime1">
              <a:rPr lang="vi-VN" smtClean="0"/>
              <a:t>11/12/2013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ăn bản và Tiêu đề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CB1-B706-405E-A810-BBED5EF785D7}" type="datetime1">
              <a:rPr lang="vi-VN" smtClean="0"/>
              <a:t>11/12/2013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9D3B-BC1A-4C79-86F8-AA653E2E9C40}" type="datetime1">
              <a:rPr lang="vi-VN" smtClean="0"/>
              <a:t>11/12/2013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vi-VN" sz="6000" b="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vi-VN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vi-V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vi-V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C9C3-D403-4BB9-8AE7-D1614BE413AA}" type="datetime1">
              <a:rPr lang="vi-VN" smtClean="0"/>
              <a:t>11/12/2013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vi-VN" sz="2400"/>
            </a:lvl1pPr>
            <a:lvl2pPr latinLnBrk="0">
              <a:defRPr lang="vi-VN" sz="2000"/>
            </a:lvl2pPr>
            <a:lvl3pPr latinLnBrk="0">
              <a:defRPr lang="vi-VN" sz="1800"/>
            </a:lvl3pPr>
            <a:lvl4pPr latinLnBrk="0">
              <a:defRPr lang="vi-VN" sz="1600"/>
            </a:lvl4pPr>
            <a:lvl5pPr latinLnBrk="0">
              <a:defRPr lang="vi-VN" sz="1600"/>
            </a:lvl5pPr>
            <a:lvl6pPr latinLnBrk="0">
              <a:defRPr lang="vi-VN" sz="1800"/>
            </a:lvl6pPr>
            <a:lvl7pPr latinLnBrk="0">
              <a:defRPr lang="vi-VN" sz="1800"/>
            </a:lvl7pPr>
            <a:lvl8pPr latinLnBrk="0">
              <a:defRPr lang="vi-VN" sz="1800"/>
            </a:lvl8pPr>
            <a:lvl9pPr latinLnBrk="0">
              <a:defRPr lang="vi-VN" sz="18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vi-VN" sz="2400"/>
            </a:lvl1pPr>
            <a:lvl2pPr latinLnBrk="0">
              <a:defRPr lang="vi-VN" sz="2000"/>
            </a:lvl2pPr>
            <a:lvl3pPr latinLnBrk="0">
              <a:defRPr lang="vi-VN" sz="1800"/>
            </a:lvl3pPr>
            <a:lvl4pPr latinLnBrk="0">
              <a:defRPr lang="vi-VN" sz="1600"/>
            </a:lvl4pPr>
            <a:lvl5pPr latinLnBrk="0">
              <a:defRPr lang="vi-VN" sz="1600"/>
            </a:lvl5pPr>
            <a:lvl6pPr latinLnBrk="0">
              <a:defRPr lang="vi-VN" sz="1800"/>
            </a:lvl6pPr>
            <a:lvl7pPr latinLnBrk="0">
              <a:defRPr lang="vi-VN" sz="1800"/>
            </a:lvl7pPr>
            <a:lvl8pPr latinLnBrk="0">
              <a:defRPr lang="vi-VN" sz="1800"/>
            </a:lvl8pPr>
            <a:lvl9pPr latinLnBrk="0">
              <a:defRPr lang="vi-VN" sz="18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9BF-05F0-4C6D-86D3-5F0A4BFE7D3F}" type="datetime1">
              <a:rPr lang="vi-VN" smtClean="0"/>
              <a:t>11/12/2013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vi-VN" sz="2400" b="1"/>
            </a:lvl1pPr>
            <a:lvl2pPr marL="457200" indent="0" latinLnBrk="0">
              <a:buNone/>
              <a:defRPr lang="vi-VN" sz="2000" b="1"/>
            </a:lvl2pPr>
            <a:lvl3pPr marL="914400" indent="0" latinLnBrk="0">
              <a:buNone/>
              <a:defRPr lang="vi-VN" sz="1800" b="1"/>
            </a:lvl3pPr>
            <a:lvl4pPr marL="1371600" indent="0" latinLnBrk="0">
              <a:buNone/>
              <a:defRPr lang="vi-VN" sz="1600" b="1"/>
            </a:lvl4pPr>
            <a:lvl5pPr marL="1828800" indent="0" latinLnBrk="0">
              <a:buNone/>
              <a:defRPr lang="vi-VN" sz="1600" b="1"/>
            </a:lvl5pPr>
            <a:lvl6pPr marL="2286000" indent="0" latinLnBrk="0">
              <a:buNone/>
              <a:defRPr lang="vi-VN" sz="1600" b="1"/>
            </a:lvl6pPr>
            <a:lvl7pPr marL="2743200" indent="0" latinLnBrk="0">
              <a:buNone/>
              <a:defRPr lang="vi-VN" sz="1600" b="1"/>
            </a:lvl7pPr>
            <a:lvl8pPr marL="3200400" indent="0" latinLnBrk="0">
              <a:buNone/>
              <a:defRPr lang="vi-VN" sz="1600" b="1"/>
            </a:lvl8pPr>
            <a:lvl9pPr marL="3657600" indent="0" latinLnBrk="0">
              <a:buNone/>
              <a:defRPr lang="vi-VN"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vi-VN" sz="2400"/>
            </a:lvl1pPr>
            <a:lvl2pPr latinLnBrk="0">
              <a:defRPr lang="vi-VN" sz="2000"/>
            </a:lvl2pPr>
            <a:lvl3pPr latinLnBrk="0">
              <a:defRPr lang="vi-VN" sz="1800"/>
            </a:lvl3pPr>
            <a:lvl4pPr latinLnBrk="0">
              <a:defRPr lang="vi-VN" sz="1600"/>
            </a:lvl4pPr>
            <a:lvl5pPr latinLnBrk="0">
              <a:defRPr lang="vi-VN" sz="1600"/>
            </a:lvl5pPr>
            <a:lvl6pPr latinLnBrk="0">
              <a:defRPr lang="vi-VN" sz="1600"/>
            </a:lvl6pPr>
            <a:lvl7pPr latinLnBrk="0">
              <a:defRPr lang="vi-VN" sz="1600"/>
            </a:lvl7pPr>
            <a:lvl8pPr latinLnBrk="0">
              <a:defRPr lang="vi-VN" sz="1600"/>
            </a:lvl8pPr>
            <a:lvl9pPr latinLnBrk="0">
              <a:defRPr lang="vi-VN" sz="16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vi-VN" sz="2400" b="1"/>
            </a:lvl1pPr>
            <a:lvl2pPr marL="457200" indent="0" latinLnBrk="0">
              <a:buNone/>
              <a:defRPr lang="vi-VN" sz="2000" b="1"/>
            </a:lvl2pPr>
            <a:lvl3pPr marL="914400" indent="0" latinLnBrk="0">
              <a:buNone/>
              <a:defRPr lang="vi-VN" sz="1800" b="1"/>
            </a:lvl3pPr>
            <a:lvl4pPr marL="1371600" indent="0" latinLnBrk="0">
              <a:buNone/>
              <a:defRPr lang="vi-VN" sz="1600" b="1"/>
            </a:lvl4pPr>
            <a:lvl5pPr marL="1828800" indent="0" latinLnBrk="0">
              <a:buNone/>
              <a:defRPr lang="vi-VN" sz="1600" b="1"/>
            </a:lvl5pPr>
            <a:lvl6pPr marL="2286000" indent="0" latinLnBrk="0">
              <a:buNone/>
              <a:defRPr lang="vi-VN" sz="1600" b="1"/>
            </a:lvl6pPr>
            <a:lvl7pPr marL="2743200" indent="0" latinLnBrk="0">
              <a:buNone/>
              <a:defRPr lang="vi-VN" sz="1600" b="1"/>
            </a:lvl7pPr>
            <a:lvl8pPr marL="3200400" indent="0" latinLnBrk="0">
              <a:buNone/>
              <a:defRPr lang="vi-VN" sz="1600" b="1"/>
            </a:lvl8pPr>
            <a:lvl9pPr marL="3657600" indent="0" latinLnBrk="0">
              <a:buNone/>
              <a:defRPr lang="vi-VN"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vi-VN" sz="2400"/>
            </a:lvl1pPr>
            <a:lvl2pPr latinLnBrk="0">
              <a:defRPr lang="vi-VN" sz="2000"/>
            </a:lvl2pPr>
            <a:lvl3pPr latinLnBrk="0">
              <a:defRPr lang="vi-VN" sz="1800"/>
            </a:lvl3pPr>
            <a:lvl4pPr latinLnBrk="0">
              <a:defRPr lang="vi-VN" sz="1600"/>
            </a:lvl4pPr>
            <a:lvl5pPr latinLnBrk="0">
              <a:defRPr lang="vi-VN" sz="1600"/>
            </a:lvl5pPr>
            <a:lvl6pPr latinLnBrk="0">
              <a:defRPr lang="vi-VN" sz="1600"/>
            </a:lvl6pPr>
            <a:lvl7pPr latinLnBrk="0">
              <a:defRPr lang="vi-VN" sz="1600"/>
            </a:lvl7pPr>
            <a:lvl8pPr latinLnBrk="0">
              <a:defRPr lang="vi-VN" sz="1600"/>
            </a:lvl8pPr>
            <a:lvl9pPr latinLnBrk="0">
              <a:defRPr lang="vi-VN" sz="16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7" name="Chỗ dành sẵn cho Ngà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CE0-ECC3-47F5-8F39-99A795E6EC7B}" type="datetime1">
              <a:rPr lang="vi-VN" smtClean="0"/>
              <a:t>11/12/2013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Trang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  <p:sp>
        <p:nvSpPr>
          <p:cNvPr id="10" name="Tiêu đề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gà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1D59-17C1-4168-8C35-B10B434AAFE3}" type="datetime1">
              <a:rPr lang="vi-VN" smtClean="0"/>
              <a:t>11/12/2013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Trang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  <p:sp>
        <p:nvSpPr>
          <p:cNvPr id="6" name="Tiêu đề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AD3B-3E1B-45B1-9765-6EBFAAB9102A}" type="datetime1">
              <a:rPr lang="vi-VN" smtClean="0"/>
              <a:t>11/12/2013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Trang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ú thí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vi-VN" sz="3200" b="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latinLnBrk="0">
              <a:defRPr lang="vi-VN" sz="2400"/>
            </a:lvl1pPr>
            <a:lvl2pPr latinLnBrk="0">
              <a:defRPr lang="vi-VN" sz="2000"/>
            </a:lvl2pPr>
            <a:lvl3pPr latinLnBrk="0">
              <a:defRPr lang="vi-VN" sz="1800"/>
            </a:lvl3pPr>
            <a:lvl4pPr latinLnBrk="0">
              <a:defRPr lang="vi-VN" sz="1600"/>
            </a:lvl4pPr>
            <a:lvl5pPr latinLnBrk="0">
              <a:defRPr lang="vi-VN" sz="1600"/>
            </a:lvl5pPr>
            <a:lvl6pPr latinLnBrk="0">
              <a:defRPr lang="vi-VN" sz="2000"/>
            </a:lvl6pPr>
            <a:lvl7pPr latinLnBrk="0">
              <a:defRPr lang="vi-VN" sz="2000"/>
            </a:lvl7pPr>
            <a:lvl8pPr latinLnBrk="0">
              <a:defRPr lang="vi-VN" sz="2000"/>
            </a:lvl8pPr>
            <a:lvl9pPr latinLnBrk="0">
              <a:defRPr lang="vi-VN" sz="20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vi-VN" sz="1400"/>
            </a:lvl1pPr>
            <a:lvl2pPr marL="457200" indent="0" latinLnBrk="0">
              <a:buNone/>
              <a:defRPr lang="vi-VN" sz="1200"/>
            </a:lvl2pPr>
            <a:lvl3pPr marL="914400" indent="0" latinLnBrk="0">
              <a:buNone/>
              <a:defRPr lang="vi-VN" sz="1000"/>
            </a:lvl3pPr>
            <a:lvl4pPr marL="1371600" indent="0" latinLnBrk="0">
              <a:buNone/>
              <a:defRPr lang="vi-VN" sz="900"/>
            </a:lvl4pPr>
            <a:lvl5pPr marL="1828800" indent="0" latinLnBrk="0">
              <a:buNone/>
              <a:defRPr lang="vi-VN" sz="900"/>
            </a:lvl5pPr>
            <a:lvl6pPr marL="2286000" indent="0" latinLnBrk="0">
              <a:buNone/>
              <a:defRPr lang="vi-VN" sz="900"/>
            </a:lvl6pPr>
            <a:lvl7pPr marL="2743200" indent="0" latinLnBrk="0">
              <a:buNone/>
              <a:defRPr lang="vi-VN" sz="900"/>
            </a:lvl7pPr>
            <a:lvl8pPr marL="3200400" indent="0" latinLnBrk="0">
              <a:buNone/>
              <a:defRPr lang="vi-VN" sz="900"/>
            </a:lvl8pPr>
            <a:lvl9pPr marL="3657600" indent="0" latinLnBrk="0">
              <a:buNone/>
              <a:defRPr lang="vi-VN" sz="9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726D-D707-41A8-9DB1-474B63E3C60A}" type="datetime1">
              <a:rPr lang="vi-VN" smtClean="0"/>
              <a:t>11/12/2013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ú thí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vi-VN" sz="3200" b="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Ảnh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vi-VN" sz="2400"/>
            </a:lvl1pPr>
            <a:lvl2pPr marL="457200" indent="0" latinLnBrk="0">
              <a:buNone/>
              <a:defRPr lang="vi-VN" sz="2800"/>
            </a:lvl2pPr>
            <a:lvl3pPr marL="914400" indent="0" latinLnBrk="0">
              <a:buNone/>
              <a:defRPr lang="vi-VN" sz="2400"/>
            </a:lvl3pPr>
            <a:lvl4pPr marL="1371600" indent="0" latinLnBrk="0">
              <a:buNone/>
              <a:defRPr lang="vi-VN" sz="2000"/>
            </a:lvl4pPr>
            <a:lvl5pPr marL="1828800" indent="0" latinLnBrk="0">
              <a:buNone/>
              <a:defRPr lang="vi-VN" sz="2000"/>
            </a:lvl5pPr>
            <a:lvl6pPr marL="2286000" indent="0" latinLnBrk="0">
              <a:buNone/>
              <a:defRPr lang="vi-VN" sz="2000"/>
            </a:lvl6pPr>
            <a:lvl7pPr marL="2743200" indent="0" latinLnBrk="0">
              <a:buNone/>
              <a:defRPr lang="vi-VN" sz="2000"/>
            </a:lvl7pPr>
            <a:lvl8pPr marL="3200400" indent="0" latinLnBrk="0">
              <a:buNone/>
              <a:defRPr lang="vi-VN" sz="2000"/>
            </a:lvl8pPr>
            <a:lvl9pPr marL="3657600" indent="0" latinLnBrk="0">
              <a:buNone/>
              <a:defRPr lang="vi-VN" sz="2000"/>
            </a:lvl9pPr>
          </a:lstStyle>
          <a:p>
            <a:r>
              <a:rPr lang="vi-VN"/>
              <a:t>Bấm vào biểu tượng để thêm ảnh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vi-VN" sz="1400"/>
            </a:lvl1pPr>
            <a:lvl2pPr marL="457200" indent="0" latinLnBrk="0">
              <a:buNone/>
              <a:defRPr lang="vi-VN" sz="1200"/>
            </a:lvl2pPr>
            <a:lvl3pPr marL="914400" indent="0" latinLnBrk="0">
              <a:buNone/>
              <a:defRPr lang="vi-VN" sz="1000"/>
            </a:lvl3pPr>
            <a:lvl4pPr marL="1371600" indent="0" latinLnBrk="0">
              <a:buNone/>
              <a:defRPr lang="vi-VN" sz="900"/>
            </a:lvl4pPr>
            <a:lvl5pPr marL="1828800" indent="0" latinLnBrk="0">
              <a:buNone/>
              <a:defRPr lang="vi-VN" sz="900"/>
            </a:lvl5pPr>
            <a:lvl6pPr marL="2286000" indent="0" latinLnBrk="0">
              <a:buNone/>
              <a:defRPr lang="vi-VN" sz="900"/>
            </a:lvl6pPr>
            <a:lvl7pPr marL="2743200" indent="0" latinLnBrk="0">
              <a:buNone/>
              <a:defRPr lang="vi-VN" sz="900"/>
            </a:lvl7pPr>
            <a:lvl8pPr marL="3200400" indent="0" latinLnBrk="0">
              <a:buNone/>
              <a:defRPr lang="vi-VN" sz="900"/>
            </a:lvl8pPr>
            <a:lvl9pPr marL="3657600" indent="0" latinLnBrk="0">
              <a:buNone/>
              <a:defRPr lang="vi-VN" sz="9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83DB-01E4-4C17-82EC-AC1041E8BC2D}" type="datetime1">
              <a:rPr lang="vi-VN" smtClean="0"/>
              <a:t>11/12/2013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vi-VN" sz="110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E2A5C74-DC13-45E9-A633-4AB6B8B9D045}" type="datetime1">
              <a:rPr lang="vi-VN" smtClean="0"/>
              <a:t>11/12/2013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vi-VN" sz="110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vi-VN" sz="11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vi-VN" sz="3200" kern="1200">
          <a:solidFill>
            <a:schemeClr val="tx2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vi-VN" sz="2400" kern="1200">
          <a:solidFill>
            <a:schemeClr val="tx2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vi-VN" sz="2000" kern="1200">
          <a:solidFill>
            <a:schemeClr val="tx2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vi-VN" sz="1800" kern="1200">
          <a:solidFill>
            <a:schemeClr val="tx2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vi-VN" sz="1600" kern="1200">
          <a:solidFill>
            <a:schemeClr val="tx2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vi-VN" sz="1600" kern="1200">
          <a:solidFill>
            <a:schemeClr val="tx2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vi-V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vi-V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vi-V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vi-V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Đường thời gian có Điểm nhấn Hình tròn</a:t>
            </a:r>
          </a:p>
        </p:txBody>
      </p:sp>
      <p:graphicFrame>
        <p:nvGraphicFramePr>
          <p:cNvPr id="5" name="Sơ đồ 4"/>
          <p:cNvGraphicFramePr/>
          <p:nvPr>
            <p:extLst>
              <p:ext uri="{D42A27DB-BD31-4B8C-83A1-F6EECF244321}">
                <p14:modId xmlns:p14="http://schemas.microsoft.com/office/powerpoint/2010/main" val="3631983264"/>
              </p:ext>
            </p:extLst>
          </p:nvPr>
        </p:nvGraphicFramePr>
        <p:xfrm>
          <a:off x="1981200" y="1883663"/>
          <a:ext cx="8232648" cy="4339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Giá trị này hiển thị số lần lưu hoặc chỉnh sửa. Ứng dụng chịu trách nhiệm cập nhật giá trị này sau mỗi lần chỉnh sửa.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Màn hình rộng</PresentationFormat>
  <Paragraphs>18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Wingdings 2</vt:lpstr>
      <vt:lpstr>OfficeLight</vt:lpstr>
      <vt:lpstr>Đường thời gian có Điểm nhấn Hình tròn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2013-12-11T07:19:43Z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