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72" d="100"/>
          <a:sy n="72" d="100"/>
        </p:scale>
        <p:origin x="22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DCD5EBD-C616-4121-9DAE-B88DB20D57A7}" type="datetimeFigureOut">
              <a:rPr lang="vi-VN" smtClean="0"/>
              <a:t>21/11/2013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89ED90CB-459C-4B12-B364-B0CA1993A9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F251D991-21AC-415A-AB20-722F3BCDD040}" type="datetimeFigureOut">
              <a:t>11/21/2013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4E5863F8-513E-44B9-9F9C-A7685A64A6AB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mtClean="0"/>
              <a:t>Bạn muốn một lời chúc mừng khác? Để thêm lời chúc của riêng bạn, chỉ cần chọn văn bản rồi nhập lời chúc của bạn vào.</a:t>
            </a:r>
            <a:endParaRPr lang="vi-VN" dirty="0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vi-VN" smtClean="0"/>
              <a:pPr/>
              <a:t>1</a:t>
            </a:fld>
            <a:endParaRPr lang="vi-VN"/>
          </a:p>
        </p:txBody>
      </p:sp>
      <p:sp>
        <p:nvSpPr>
          <p:cNvPr id="7" name="Chỗ dành sẵn cho Ảnh Trang chiếu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g Ngoà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Ảnh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Hình tự do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êu đề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vi-VN" sz="9600">
                <a:blipFill>
                  <a:blip r:embed="rId5"/>
                  <a:stretch>
                    <a:fillRect/>
                  </a:stretch>
                </a:blip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SỬA tiêu đề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B52627-C31A-4F29-9F93-750F8E28FFA0}" type="datetime1">
              <a:rPr lang="vi-VN" smtClean="0"/>
              <a:t>21/11/2013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vi-VN" sz="10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FC82D12-5F29-4581-8EFF-8BE3A8E3C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vi-VN" sz="374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vi-VN" sz="238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204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17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15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15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521470" y="7169433"/>
            <a:ext cx="4889810" cy="1912838"/>
          </a:xfrm>
        </p:spPr>
        <p:txBody>
          <a:bodyPr>
            <a:normAutofit/>
          </a:bodyPr>
          <a:lstStyle/>
          <a:p>
            <a:pPr algn="ctr"/>
            <a:r>
              <a:rPr lang="vi-VN" sz="6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CHÚC MỪNG sinh nhật!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iệp Sinh nhật Vết khắc Xanh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Giá trị này hiển thị số lần lưu hoặc chỉnh sửa. Ứng dụng chịu trách nhiệm cập nhật giá trị này sau mỗi lần chỉnh sửa.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372119-A6C1-494C-834E-96F3B87BF0E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</Words>
  <Application>Microsoft Office PowerPoint</Application>
  <PresentationFormat>Tùy chỉnh</PresentationFormat>
  <Paragraphs>3</Paragraphs>
  <Slides>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Segoe UI</vt:lpstr>
      <vt:lpstr>Thiệp Sinh nhật Vết khắc Xanh</vt:lpstr>
      <vt:lpstr>CHÚC MỪNG sinh nhật!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2013-11-21T04:50:52Z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