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62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2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7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497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16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38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995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717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78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9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83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4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93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24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11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9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92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Màn hình rộng</PresentationFormat>
  <Paragraphs>0</Paragraphs>
  <Slides>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</vt:i4>
      </vt:variant>
    </vt:vector>
  </HeadingPairs>
  <TitlesOfParts>
    <vt:vector size="5" baseType="lpstr">
      <vt:lpstr>Arial</vt:lpstr>
      <vt:lpstr>Garamond</vt:lpstr>
      <vt:lpstr>Times New Roman</vt:lpstr>
      <vt:lpstr>Organic</vt:lpstr>
      <vt:lpstr>Bản trình bày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Chalalai Sarakor</dc:creator>
  <cp:lastModifiedBy>Chalalai Sarakor</cp:lastModifiedBy>
  <cp:revision>1</cp:revision>
  <dcterms:created xsi:type="dcterms:W3CDTF">2013-07-30T11:40:41Z</dcterms:created>
  <dcterms:modified xsi:type="dcterms:W3CDTF">2013-07-30T11:40:59Z</dcterms:modified>
</cp:coreProperties>
</file>