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2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 của Bản chính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Ảnh Toàn cảnh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 smtClean="0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êu đề và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vi-VN" smtClean="0"/>
              <a:t>Bấm để sửa kiểu văn bản Bản cái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vi-VN" smtClean="0"/>
              <a:t>Bấm để sửa kiểu văn bản Bản cái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vi-VN" smtClean="0"/>
              <a:t>Bấm để sửa kiểu văn bản Bản cái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Đúng hoặc S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vi-VN" smtClean="0"/>
              <a:t>Bấm để sửa kiểu văn bản Bản cái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ề Dọc và Văn bả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 smtClean="0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807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TC103457485[[fn=Lưới]]</Template>
  <TotalTime>2</TotalTime>
  <Words>0</Words>
  <Application>Microsoft Office PowerPoint</Application>
  <PresentationFormat>Màn hình rộng</PresentationFormat>
  <Paragraphs>0</Paragraphs>
  <Slides>1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</vt:i4>
      </vt:variant>
    </vt:vector>
  </HeadingPairs>
  <TitlesOfParts>
    <vt:vector size="6" baseType="lpstr">
      <vt:lpstr>Arial</vt:lpstr>
      <vt:lpstr>Century Gothic</vt:lpstr>
      <vt:lpstr>Tahoma</vt:lpstr>
      <vt:lpstr>Verdana</vt:lpstr>
      <vt:lpstr>Mesh</vt:lpstr>
      <vt:lpstr>Bản trình bày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Chalalai Sarakor</dc:creator>
  <cp:lastModifiedBy>Chalalai Sarakor</cp:lastModifiedBy>
  <cp:revision>1</cp:revision>
  <dcterms:created xsi:type="dcterms:W3CDTF">2013-07-30T11:38:08Z</dcterms:created>
  <dcterms:modified xsi:type="dcterms:W3CDTF">2013-07-30T11:40:29Z</dcterms:modified>
</cp:coreProperties>
</file>