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Bấm &amp; sửa kiểu phụ đề của Bản chính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5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Ảnh Toàn cảnh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8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86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5634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29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ộ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17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ột Hình 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 smtClean="0"/>
              <a:t>Bấm biểu tượng để thêm hình ảnh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 smtClean="0"/>
              <a:t>Bấm biểu tượng để thêm hình ảnh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 smtClean="0"/>
              <a:t>Bấm biểu tượng để thêm hình ảnh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87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078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0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2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6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8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7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85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9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1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4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7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4063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0</TotalTime>
  <Words>0</Words>
  <Application>Microsoft Office PowerPoint</Application>
  <PresentationFormat>Màn hình rộng</PresentationFormat>
  <Paragraphs>0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Droplet</vt:lpstr>
      <vt:lpstr>Bản trình bày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Chalalai Sarakor</dc:creator>
  <cp:lastModifiedBy>Chalalai Sarakor</cp:lastModifiedBy>
  <cp:revision>1</cp:revision>
  <dcterms:created xsi:type="dcterms:W3CDTF">2013-07-30T11:46:15Z</dcterms:created>
  <dcterms:modified xsi:type="dcterms:W3CDTF">2013-07-30T11:47:01Z</dcterms:modified>
</cp:coreProperties>
</file>