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2" autoAdjust="0"/>
    <p:restoredTop sz="94660"/>
  </p:normalViewPr>
  <p:slideViewPr>
    <p:cSldViewPr snapToGrid="0">
      <p:cViewPr varScale="1">
        <p:scale>
          <a:sx n="78" d="100"/>
          <a:sy n="78" d="100"/>
        </p:scale>
        <p:origin x="64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ề Bản chiếu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chemeClr val="tx1"/>
                </a:solidFill>
              </a:defRPr>
            </a:lvl1pPr>
          </a:lstStyle>
          <a:p>
            <a:r>
              <a:rPr lang="vi-VN" smtClean="0"/>
              <a:t>Bấm để sửa kiểu tiêu đề Bản cái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vi-VN" smtClean="0"/>
              <a:t>Bấm &amp; sửa kiểu phụ đề của Bản chính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888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ề và Văn bản Dọ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để sửa kiểu tiêu đề Bản cái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để sửa kiểu văn bản Bản cái</a:t>
            </a:r>
          </a:p>
          <a:p>
            <a:pPr lvl="1"/>
            <a:r>
              <a:rPr lang="vi-VN" smtClean="0"/>
              <a:t>Mức hai</a:t>
            </a:r>
          </a:p>
          <a:p>
            <a:pPr lvl="2"/>
            <a:r>
              <a:rPr lang="vi-VN" smtClean="0"/>
              <a:t>Mức ba</a:t>
            </a:r>
          </a:p>
          <a:p>
            <a:pPr lvl="3"/>
            <a:r>
              <a:rPr lang="vi-VN" smtClean="0"/>
              <a:t>Mức bốn</a:t>
            </a:r>
          </a:p>
          <a:p>
            <a:pPr lvl="4"/>
            <a:r>
              <a:rPr lang="vi-VN" smtClean="0"/>
              <a:t>Mức năm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362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ề Dọc và Văn bả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vi-VN" smtClean="0"/>
              <a:t>Bấm để sửa kiểu tiêu đề Bản cái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vi-VN" smtClean="0"/>
              <a:t>Bấm để sửa kiểu văn bản Bản cái</a:t>
            </a:r>
          </a:p>
          <a:p>
            <a:pPr lvl="1"/>
            <a:r>
              <a:rPr lang="vi-VN" smtClean="0"/>
              <a:t>Mức hai</a:t>
            </a:r>
          </a:p>
          <a:p>
            <a:pPr lvl="2"/>
            <a:r>
              <a:rPr lang="vi-VN" smtClean="0"/>
              <a:t>Mức ba</a:t>
            </a:r>
          </a:p>
          <a:p>
            <a:pPr lvl="3"/>
            <a:r>
              <a:rPr lang="vi-VN" smtClean="0"/>
              <a:t>Mức bốn</a:t>
            </a:r>
          </a:p>
          <a:p>
            <a:pPr lvl="4"/>
            <a:r>
              <a:rPr lang="vi-VN" smtClean="0"/>
              <a:t>Mức năm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085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ề và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để sửa kiểu tiêu đề Bản cái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để sửa kiểu văn bản Bản cái</a:t>
            </a:r>
          </a:p>
          <a:p>
            <a:pPr lvl="1"/>
            <a:r>
              <a:rPr lang="vi-VN" smtClean="0"/>
              <a:t>Mức hai</a:t>
            </a:r>
          </a:p>
          <a:p>
            <a:pPr lvl="2"/>
            <a:r>
              <a:rPr lang="vi-VN" smtClean="0"/>
              <a:t>Mức ba</a:t>
            </a:r>
          </a:p>
          <a:p>
            <a:pPr lvl="3"/>
            <a:r>
              <a:rPr lang="vi-VN" smtClean="0"/>
              <a:t>Mức bốn</a:t>
            </a:r>
          </a:p>
          <a:p>
            <a:pPr lvl="4"/>
            <a:r>
              <a:rPr lang="vi-VN" smtClean="0"/>
              <a:t>Mức năm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576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ầu trang của Phầ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tx1"/>
                </a:solidFill>
              </a:defRPr>
            </a:lvl1pPr>
          </a:lstStyle>
          <a:p>
            <a:r>
              <a:rPr lang="vi-VN" smtClean="0"/>
              <a:t>Bấm để sửa kiểu tiêu đề Bản cái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 smtClean="0"/>
              <a:t>Bấm để sửa kiểu văn bản Bản cái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113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để sửa kiểu tiêu đề Bản cái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để sửa kiểu văn bản Bản cái</a:t>
            </a:r>
          </a:p>
          <a:p>
            <a:pPr lvl="1"/>
            <a:r>
              <a:rPr lang="vi-VN" smtClean="0"/>
              <a:t>Mức hai</a:t>
            </a:r>
          </a:p>
          <a:p>
            <a:pPr lvl="2"/>
            <a:r>
              <a:rPr lang="vi-VN" smtClean="0"/>
              <a:t>Mức ba</a:t>
            </a:r>
          </a:p>
          <a:p>
            <a:pPr lvl="3"/>
            <a:r>
              <a:rPr lang="vi-VN" smtClean="0"/>
              <a:t>Mức bốn</a:t>
            </a:r>
          </a:p>
          <a:p>
            <a:pPr lvl="4"/>
            <a:r>
              <a:rPr lang="vi-VN" smtClean="0"/>
              <a:t>Mức năm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để sửa kiểu văn bản Bản cái</a:t>
            </a:r>
          </a:p>
          <a:p>
            <a:pPr lvl="1"/>
            <a:r>
              <a:rPr lang="vi-VN" smtClean="0"/>
              <a:t>Mức hai</a:t>
            </a:r>
          </a:p>
          <a:p>
            <a:pPr lvl="2"/>
            <a:r>
              <a:rPr lang="vi-VN" smtClean="0"/>
              <a:t>Mức ba</a:t>
            </a:r>
          </a:p>
          <a:p>
            <a:pPr lvl="3"/>
            <a:r>
              <a:rPr lang="vi-VN" smtClean="0"/>
              <a:t>Mức bốn</a:t>
            </a:r>
          </a:p>
          <a:p>
            <a:pPr lvl="4"/>
            <a:r>
              <a:rPr lang="vi-VN" smtClean="0"/>
              <a:t>Mức năm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922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ép 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để sửa kiểu tiêu đề Bản cái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để sửa kiểu văn bản Bản cái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để sửa kiểu văn bản Bản cái</a:t>
            </a:r>
          </a:p>
          <a:p>
            <a:pPr lvl="1"/>
            <a:r>
              <a:rPr lang="vi-VN" smtClean="0"/>
              <a:t>Mức hai</a:t>
            </a:r>
          </a:p>
          <a:p>
            <a:pPr lvl="2"/>
            <a:r>
              <a:rPr lang="vi-VN" smtClean="0"/>
              <a:t>Mức ba</a:t>
            </a:r>
          </a:p>
          <a:p>
            <a:pPr lvl="3"/>
            <a:r>
              <a:rPr lang="vi-VN" smtClean="0"/>
              <a:t>Mức bốn</a:t>
            </a:r>
          </a:p>
          <a:p>
            <a:pPr lvl="4"/>
            <a:r>
              <a:rPr lang="vi-VN" smtClean="0"/>
              <a:t>Mức năm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để sửa kiểu văn bản Bản cái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để sửa kiểu văn bản Bản cái</a:t>
            </a:r>
          </a:p>
          <a:p>
            <a:pPr lvl="1"/>
            <a:r>
              <a:rPr lang="vi-VN" smtClean="0"/>
              <a:t>Mức hai</a:t>
            </a:r>
          </a:p>
          <a:p>
            <a:pPr lvl="2"/>
            <a:r>
              <a:rPr lang="vi-VN" smtClean="0"/>
              <a:t>Mức ba</a:t>
            </a:r>
          </a:p>
          <a:p>
            <a:pPr lvl="3"/>
            <a:r>
              <a:rPr lang="vi-VN" smtClean="0"/>
              <a:t>Mức bốn</a:t>
            </a:r>
          </a:p>
          <a:p>
            <a:pPr lvl="4"/>
            <a:r>
              <a:rPr lang="vi-VN" smtClean="0"/>
              <a:t>Mức năm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339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để sửa kiểu tiêu đề Bản cái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575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289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ội dung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vi-VN" smtClean="0"/>
              <a:t>Bấm để sửa kiểu tiêu đề Bản cái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để sửa kiểu văn bản Bản cái</a:t>
            </a:r>
          </a:p>
          <a:p>
            <a:pPr lvl="1"/>
            <a:r>
              <a:rPr lang="vi-VN" smtClean="0"/>
              <a:t>Mức hai</a:t>
            </a:r>
          </a:p>
          <a:p>
            <a:pPr lvl="2"/>
            <a:r>
              <a:rPr lang="vi-VN" smtClean="0"/>
              <a:t>Mức ba</a:t>
            </a:r>
          </a:p>
          <a:p>
            <a:pPr lvl="3"/>
            <a:r>
              <a:rPr lang="vi-VN" smtClean="0"/>
              <a:t>Mức bốn</a:t>
            </a:r>
          </a:p>
          <a:p>
            <a:pPr lvl="4"/>
            <a:r>
              <a:rPr lang="vi-VN" smtClean="0"/>
              <a:t>Mức năm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vi-VN" smtClean="0"/>
              <a:t>Bấm để sửa kiểu văn bản Bản cái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988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̉nh với Chú thích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chemeClr val="tx1"/>
                </a:solidFill>
              </a:defRPr>
            </a:lvl1pPr>
          </a:lstStyle>
          <a:p>
            <a:r>
              <a:rPr lang="vi-VN" smtClean="0"/>
              <a:t>Bấm để sửa kiểu tiêu đề Bản cái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vi-VN" smtClean="0"/>
              <a:t>Bấm biểu tượng để thêm hình ảnh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để sửa kiểu văn bản Bản cái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8/1/2013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459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 smtClean="0"/>
              <a:t>Bấm để sửa kiểu tiêu đề Bản cái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 smtClean="0"/>
              <a:t>Bấm để sửa kiểu văn bản Bản cái</a:t>
            </a:r>
          </a:p>
          <a:p>
            <a:pPr lvl="1"/>
            <a:r>
              <a:rPr lang="vi-VN" smtClean="0"/>
              <a:t>Mức hai</a:t>
            </a:r>
          </a:p>
          <a:p>
            <a:pPr lvl="2"/>
            <a:r>
              <a:rPr lang="vi-VN" smtClean="0"/>
              <a:t>Mức ba</a:t>
            </a:r>
          </a:p>
          <a:p>
            <a:pPr lvl="3"/>
            <a:r>
              <a:rPr lang="vi-VN" smtClean="0"/>
              <a:t>Mức bốn</a:t>
            </a:r>
          </a:p>
          <a:p>
            <a:pPr lvl="4"/>
            <a:r>
              <a:rPr lang="vi-VN" smtClean="0"/>
              <a:t>Mức năm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tx1">
                    <a:alpha val="20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0522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êu đề phụ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255530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rgbClr val="000000"/>
      </a:dk1>
      <a:lt1>
        <a:srgbClr val="FFFFFF"/>
      </a:lt1>
      <a:dk2>
        <a:srgbClr val="303034"/>
      </a:dk2>
      <a:lt2>
        <a:srgbClr val="DFDFE4"/>
      </a:lt2>
      <a:accent1>
        <a:srgbClr val="00AEEF"/>
      </a:accent1>
      <a:accent2>
        <a:srgbClr val="8CC600"/>
      </a:accent2>
      <a:accent3>
        <a:srgbClr val="FFBE00"/>
      </a:accent3>
      <a:accent4>
        <a:srgbClr val="FF0097"/>
      </a:accent4>
      <a:accent5>
        <a:srgbClr val="0071BC"/>
      </a:accent5>
      <a:accent6>
        <a:srgbClr val="FF8600"/>
      </a:accent6>
      <a:hlink>
        <a:srgbClr val="2424F0"/>
      </a:hlink>
      <a:folHlink>
        <a:srgbClr val="808080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9FF7CA0D-8839-4012-B51C-B152F9BD65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TC103457491[[fn=Vùng đô thị]]</Template>
  <TotalTime>0</TotalTime>
  <Words>0</Words>
  <Application>Microsoft Office PowerPoint</Application>
  <PresentationFormat>Màn hình rộng</PresentationFormat>
  <Paragraphs>0</Paragraphs>
  <Slides>1</Slides>
  <Notes>0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3</vt:i4>
      </vt:variant>
      <vt:variant>
        <vt:lpstr>Chủ đề</vt:lpstr>
      </vt:variant>
      <vt:variant>
        <vt:i4>1</vt:i4>
      </vt:variant>
      <vt:variant>
        <vt:lpstr>Tiêu đề Bản chiếu</vt:lpstr>
      </vt:variant>
      <vt:variant>
        <vt:i4>1</vt:i4>
      </vt:variant>
    </vt:vector>
  </HeadingPairs>
  <TitlesOfParts>
    <vt:vector size="5" baseType="lpstr">
      <vt:lpstr>Arial</vt:lpstr>
      <vt:lpstr>Calibri Light</vt:lpstr>
      <vt:lpstr>Times New Roman</vt:lpstr>
      <vt:lpstr>Metropolitan</vt:lpstr>
      <vt:lpstr>Bản trình bày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Bản trình bày PowerPoint</dc:title>
  <dc:creator>Chalalai Sarakor</dc:creator>
  <cp:lastModifiedBy>Paphinwich Jaisuekool</cp:lastModifiedBy>
  <cp:revision>2</cp:revision>
  <dcterms:created xsi:type="dcterms:W3CDTF">2013-07-30T11:35:58Z</dcterms:created>
  <dcterms:modified xsi:type="dcterms:W3CDTF">2013-08-02T05:36:46Z</dcterms:modified>
</cp:coreProperties>
</file>