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Bấm &amp; sửa kiểu phụ đề của Bản chính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Ảnh Toàn cảnh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ộ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ột Hình 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9246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3</TotalTime>
  <Words>0</Words>
  <Application>Microsoft Office PowerPoint</Application>
  <PresentationFormat>Màn hình rộng</PresentationFormat>
  <Paragraphs>0</Paragraphs>
  <Slides>1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3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Times New Roman</vt:lpstr>
      <vt:lpstr>Vapor Trail</vt:lpstr>
      <vt:lpstr>Bản trình bày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Chalalai Sarakor</dc:creator>
  <cp:lastModifiedBy>Chalalai Sarakor</cp:lastModifiedBy>
  <cp:revision>1</cp:revision>
  <dcterms:created xsi:type="dcterms:W3CDTF">2013-07-30T11:30:50Z</dcterms:created>
  <dcterms:modified xsi:type="dcterms:W3CDTF">2013-07-30T11:34:01Z</dcterms:modified>
</cp:coreProperties>
</file>