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806956DF-7E2F-43FE-BC12-4D8A1F8CF98F}" type="datetimeFigureOut">
              <a:rPr lang="vi-VN" smtClean="0"/>
              <a:t>25/07/2013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5" name="Chỗ dành sẵn cho Số Trang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372C9622-825F-483B-9629-0B4C496EABC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3" name="Chỗ dành sẵn cho Ngà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vi-VN" sz="1200"/>
            </a:lvl1pPr>
          </a:lstStyle>
          <a:p>
            <a:fld id="{6B06F9D3-7FF5-498A-8B2E-0989FB4F03EA}" type="datetimeFigureOut">
              <a:t>7/25/2013</a:t>
            </a:fld>
            <a:endParaRPr lang="vi-VN"/>
          </a:p>
        </p:txBody>
      </p:sp>
      <p:sp>
        <p:nvSpPr>
          <p:cNvPr id="4" name="Chỗ dành sẵn cho Ảnh Trang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Bấm để sửa kiểu văn bản Chủ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vi-VN" sz="1200"/>
            </a:lvl1pPr>
          </a:lstStyle>
          <a:p>
            <a:endParaRPr lang="vi-VN"/>
          </a:p>
        </p:txBody>
      </p:sp>
      <p:sp>
        <p:nvSpPr>
          <p:cNvPr id="7" name="Chỗ dành sẵn cho Số Trang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vi-VN" sz="1200"/>
            </a:lvl1pPr>
          </a:lstStyle>
          <a:p>
            <a:fld id="{268933CD-08BB-4B4D-8279-023CDEB974E4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vi-V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Ảnh Trang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Trang chiế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̣ch H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6" name="Chỗ dành sẵn cho Văn bản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vi-VN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Năm</a:t>
            </a:r>
          </a:p>
        </p:txBody>
      </p:sp>
      <p:sp>
        <p:nvSpPr>
          <p:cNvPr id="7" name="Hộp Văn bản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hai</a:t>
            </a:r>
            <a:endParaRPr lang="vi-VN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ba</a:t>
            </a:r>
          </a:p>
        </p:txBody>
      </p:sp>
      <p:sp>
        <p:nvSpPr>
          <p:cNvPr id="9" name="Hộp Văn bản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tư</a:t>
            </a:r>
          </a:p>
        </p:txBody>
      </p:sp>
      <p:sp>
        <p:nvSpPr>
          <p:cNvPr id="10" name="Hộp Văn bản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năm</a:t>
            </a:r>
          </a:p>
        </p:txBody>
      </p:sp>
      <p:sp>
        <p:nvSpPr>
          <p:cNvPr id="11" name="Hộp Văn bản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sáu</a:t>
            </a:r>
          </a:p>
        </p:txBody>
      </p:sp>
      <p:sp>
        <p:nvSpPr>
          <p:cNvPr id="12" name="Hộp Văn bản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thứ bảy</a:t>
            </a:r>
          </a:p>
        </p:txBody>
      </p:sp>
      <p:sp>
        <p:nvSpPr>
          <p:cNvPr id="13" name="Hộp Văn bản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vi-VN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chủ nhật</a:t>
            </a:r>
          </a:p>
        </p:txBody>
      </p:sp>
      <p:sp>
        <p:nvSpPr>
          <p:cNvPr id="14" name="Chỗ dành sẵn cho Văn bản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15" name="Chỗ dành sẵn cho Văn bản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16" name="Chỗ dành sẵn cho Văn bản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17" name="Chỗ dành sẵn cho Văn bản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18" name="Chỗ dành sẵn cho Văn bản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19" name="Chỗ dành sẵn cho Văn bản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20" name="Chỗ dành sẵn cho Văn bản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vi-VN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Ngày</a:t>
            </a:r>
          </a:p>
        </p:txBody>
      </p:sp>
      <p:sp>
        <p:nvSpPr>
          <p:cNvPr id="21" name="Hộp Văn bản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6:00 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2" name="Hộp Văn bản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6:30 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3" name="Hộp Văn bản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4" name="Hộp Văn bản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5" name="Hộp Văn bản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6" name="Hộp Văn bản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7" name="Hộp Văn bản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8" name="Hộp Văn bản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29" name="Hộp Văn bản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30" name="Hộp Văn bản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31" name="Hộp Văn bản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32" name="Hộp Văn bản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3" name="Hộp Văn bản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4" name="Hộp Văn bản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5" name="Hộp Văn bản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6" name="Hộp Văn bản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7" name="Hộp Văn bản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8" name="Hộp Văn bản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39" name="Hộp Văn bản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0" name="Hộp Văn bản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1" name="Hộp Văn bản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2" name="Hộp Văn bản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3" name="Hộp Văn bản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4" name="Hộp Văn bản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5" name="Hộp Văn bản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6" name="Hộp Văn bản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7" name="Hộp Văn bản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48" name="Hộp Văn bản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8:00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</a:p>
        </p:txBody>
      </p:sp>
      <p:sp>
        <p:nvSpPr>
          <p:cNvPr id="50" name="Hộp Văn bản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9:30</a:t>
            </a:r>
            <a:b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7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</a:p>
        </p:txBody>
      </p:sp>
      <p:sp>
        <p:nvSpPr>
          <p:cNvPr id="52" name="Chỗ dành sẵn cho Văn bản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64371" y="6122195"/>
            <a:ext cx="2335574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Thêm chủ đề hoặc ghi chú tại đây. Đổi cỡ, di chuyển, sao chép hay xóa bất kỳ hộp ghi chú nào để tạo lịch biểu tùy ý của bạn.</a:t>
            </a:r>
          </a:p>
        </p:txBody>
      </p:sp>
      <p:sp>
        <p:nvSpPr>
          <p:cNvPr id="53" name="Chỗ dành sẵn cho Văn bản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6122195"/>
            <a:ext cx="2343151" cy="4662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Thêm chủ đề hoặc ghi chú tại đây. Đổi cỡ, di chuyển, sao chép hay xóa bất kỳ hộp ghi chú nào để tạo lịch biểu tùy ý của bạn.</a:t>
            </a:r>
          </a:p>
        </p:txBody>
      </p:sp>
      <p:sp>
        <p:nvSpPr>
          <p:cNvPr id="54" name="Chỗ dành sẵn cho Văn bản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38290" y="1288122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55" name="Chỗ dành sẵn cho Văn bản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69609" y="1288122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56" name="Chỗ dành sẵn cho Văn bản 16"/>
          <p:cNvSpPr>
            <a:spLocks noGrp="1"/>
          </p:cNvSpPr>
          <p:nvPr>
            <p:ph type="body" sz="quarter" idx="77" hasCustomPrompt="1"/>
          </p:nvPr>
        </p:nvSpPr>
        <p:spPr>
          <a:xfrm>
            <a:off x="3309865" y="2123567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57" name="Chỗ dành sẵn cho Văn bản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32105" y="212356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58" name="Chỗ dành sẵn cho Văn bản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38290" y="2968427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59" name="Chỗ dành sẵn cho Văn bản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67228" y="2968427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60" name="Chỗ dành sẵn cho Văn bản 16"/>
          <p:cNvSpPr>
            <a:spLocks noGrp="1"/>
          </p:cNvSpPr>
          <p:nvPr>
            <p:ph type="body" sz="quarter" idx="81" hasCustomPrompt="1"/>
          </p:nvPr>
        </p:nvSpPr>
        <p:spPr>
          <a:xfrm>
            <a:off x="3307484" y="3819857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61" name="Chỗ dành sẵn cho Văn bản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32105" y="381985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62" name="Chỗ dành sẵn cho Văn bản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59240" y="4659037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  <p:sp>
        <p:nvSpPr>
          <p:cNvPr id="63" name="Chỗ dành sẵn cho Văn bản 16"/>
          <p:cNvSpPr>
            <a:spLocks noGrp="1"/>
          </p:cNvSpPr>
          <p:nvPr>
            <p:ph type="body" sz="quarter" idx="84" hasCustomPrompt="1"/>
          </p:nvPr>
        </p:nvSpPr>
        <p:spPr>
          <a:xfrm>
            <a:off x="3019353" y="551614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vi-VN" sz="9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vi-VN" sz="1200">
                <a:latin typeface="+mj-lt"/>
              </a:defRPr>
            </a:lvl5pPr>
          </a:lstStyle>
          <a:p>
            <a:pPr lvl="0"/>
            <a:r>
              <a:rPr lang="vi-VN"/>
              <a:t>Chủ đề hoặc ghi chú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ình chữ nhật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ình chữ nhật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Hình chữ nhật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Nhóm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Hình chữ nhật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Hình chữ nhật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Hình chữ nhật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Hình chữ nhật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Hình chữ nhật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Hình chữ nhật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Hình chữ nhật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Hình chữ nhật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Hình chữ nhật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Hình chữ nhật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Hình chữ nhật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Hình chữ nhật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Hình chữ nhật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Hình chữ nhật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Hình chữ nhật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Hình chữ nhật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để sửa kiểu văn bản Chủ</a:t>
            </a:r>
          </a:p>
          <a:p>
            <a:pPr lvl="1"/>
            <a:r>
              <a:rPr lang="vi-VN"/>
              <a:t>Mức hai</a:t>
            </a:r>
          </a:p>
          <a:p>
            <a:pPr lvl="2"/>
            <a:r>
              <a:rPr lang="vi-VN"/>
              <a:t>Mức ba</a:t>
            </a:r>
          </a:p>
          <a:p>
            <a:pPr lvl="3"/>
            <a:r>
              <a:rPr lang="vi-VN"/>
              <a:t>Mức bốn</a:t>
            </a:r>
          </a:p>
          <a:p>
            <a:pPr lvl="4"/>
            <a:r>
              <a:rPr lang="vi-VN"/>
              <a:t>Mức năm</a:t>
            </a:r>
          </a:p>
        </p:txBody>
      </p:sp>
      <p:sp>
        <p:nvSpPr>
          <p:cNvPr id="4" name="Chỗ dành sẵn cho Ngày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vi-VN" sz="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vi-VN" dirty="0" smtClean="0"/>
              <a:t>19/07/2013</a:t>
            </a:r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vi-VN" sz="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Trang chiếu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vi-VN" sz="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3ADCE2-49EB-4E10-8BFC-748743852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vi-VN" sz="2400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vi-VN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vi-V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Lịch Lớp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vi-VN"/>
              <a:t>2013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vi-VN"/>
              <a:t>21/10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vi-VN"/>
              <a:t>22/10</a:t>
            </a:r>
          </a:p>
        </p:txBody>
      </p:sp>
      <p:sp>
        <p:nvSpPr>
          <p:cNvPr id="6" name="Chỗ dành sẵn cho Văn bản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vi-VN"/>
              <a:t>23/10</a:t>
            </a:r>
          </a:p>
        </p:txBody>
      </p:sp>
      <p:sp>
        <p:nvSpPr>
          <p:cNvPr id="7" name="Chỗ dành sẵn cho Văn bản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vi-VN"/>
              <a:t>24/10</a:t>
            </a:r>
          </a:p>
        </p:txBody>
      </p:sp>
      <p:sp>
        <p:nvSpPr>
          <p:cNvPr id="8" name="Chỗ dành sẵn cho Văn bản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vi-VN"/>
              <a:t>25/10</a:t>
            </a:r>
          </a:p>
        </p:txBody>
      </p:sp>
      <p:sp>
        <p:nvSpPr>
          <p:cNvPr id="9" name="Chỗ dành sẵn cho Văn bản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vi-VN"/>
              <a:t>26/10</a:t>
            </a:r>
          </a:p>
        </p:txBody>
      </p:sp>
      <p:sp>
        <p:nvSpPr>
          <p:cNvPr id="10" name="Chỗ dành sẵn cho Văn bản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vi-VN"/>
              <a:t>27/10</a:t>
            </a:r>
          </a:p>
        </p:txBody>
      </p:sp>
      <p:sp>
        <p:nvSpPr>
          <p:cNvPr id="11" name="Chỗ dành sẵn cho Văn bản 10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vi-VN"/>
              <a:t>Nghiên cứu bài kiểm tra Đại số</a:t>
            </a:r>
          </a:p>
          <a:p>
            <a:r>
              <a:rPr lang="vi-VN"/>
              <a:t>Bài kiểm tra tiếng Anh #1</a:t>
            </a:r>
          </a:p>
        </p:txBody>
      </p:sp>
      <p:sp>
        <p:nvSpPr>
          <p:cNvPr id="12" name="Chỗ dành sẵn cho Văn bản 11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vi-VN"/>
              <a:t>Mua sắm nguyên vật liệu cho môn nghệ thuật</a:t>
            </a:r>
          </a:p>
          <a:p>
            <a:r>
              <a:rPr lang="vi-VN"/>
              <a:t>Hỏi xin tiền bố</a:t>
            </a:r>
          </a:p>
        </p:txBody>
      </p:sp>
      <p:sp>
        <p:nvSpPr>
          <p:cNvPr id="13" name="Chỗ dành sẵn cho Văn bản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vi-VN"/>
              <a:t>Tiếng Anh 101</a:t>
            </a:r>
          </a:p>
        </p:txBody>
      </p:sp>
      <p:sp>
        <p:nvSpPr>
          <p:cNvPr id="14" name="Chỗ dành sẵn cho Văn bản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vi-VN"/>
              <a:t>Nghệ thuật 101</a:t>
            </a:r>
          </a:p>
        </p:txBody>
      </p:sp>
      <p:sp>
        <p:nvSpPr>
          <p:cNvPr id="15" name="Chỗ dành sẵn cho Văn bản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vi-VN"/>
              <a:t>Đại số 101</a:t>
            </a:r>
          </a:p>
        </p:txBody>
      </p:sp>
      <p:sp>
        <p:nvSpPr>
          <p:cNvPr id="16" name="Chỗ dành sẵn cho Văn bản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vi-VN"/>
              <a:t>Khoa học Máy tính 108</a:t>
            </a:r>
          </a:p>
        </p:txBody>
      </p:sp>
      <p:sp>
        <p:nvSpPr>
          <p:cNvPr id="17" name="Chỗ dành sẵn cho Văn bản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vi-VN"/>
              <a:t>Tiếng Anh 101</a:t>
            </a:r>
          </a:p>
        </p:txBody>
      </p:sp>
      <p:sp>
        <p:nvSpPr>
          <p:cNvPr id="18" name="Chỗ dành sẵn cho Văn bản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vi-VN"/>
              <a:t>Nghệ thuật 101</a:t>
            </a:r>
          </a:p>
        </p:txBody>
      </p:sp>
      <p:sp>
        <p:nvSpPr>
          <p:cNvPr id="19" name="Chỗ dành sẵn cho Văn bản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vi-VN"/>
              <a:t>Đại số 101</a:t>
            </a:r>
          </a:p>
        </p:txBody>
      </p:sp>
      <p:sp>
        <p:nvSpPr>
          <p:cNvPr id="20" name="Chỗ dành sẵn cho Văn bản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vi-VN"/>
              <a:t>Khoa học Máy tính 108</a:t>
            </a:r>
          </a:p>
        </p:txBody>
      </p:sp>
      <p:sp>
        <p:nvSpPr>
          <p:cNvPr id="21" name="Chỗ dành sẵn cho Văn bản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vi-VN"/>
              <a:t>Phòng thu Nghệ thuật 101</a:t>
            </a:r>
          </a:p>
        </p:txBody>
      </p:sp>
      <p:sp>
        <p:nvSpPr>
          <p:cNvPr id="22" name="Chỗ dành sẵn cho Văn bản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vi-VN"/>
              <a:t>GÂY QUỸ CHO ĐỘI BÓNG ĐÁ!!!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Schedule_ByTi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Giá trị này hiển thị số lần lưu hoặc chỉnh sửa. Ứng dụng chịu trách nhiệm cập nhật giá trị này sau mỗi lần chỉnh sửa.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Trình chiếu Trên màn hình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2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ClassSchedule_ByTime</vt:lpstr>
      <vt:lpstr>Lịch Lớp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Lịch Học</dc:title>
  <dc:creator/>
  <cp:lastModifiedBy/>
  <cp:revision>2</cp:revision>
  <dcterms:created xsi:type="dcterms:W3CDTF">2013-04-04T16:36:45Z</dcterms:created>
  <dcterms:modified xsi:type="dcterms:W3CDTF">2013-07-26T03:21:11Z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