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57"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0659" autoAdjust="0"/>
  </p:normalViewPr>
  <p:slideViewPr>
    <p:cSldViewPr snapToGrid="0">
      <p:cViewPr varScale="1">
        <p:scale>
          <a:sx n="66" d="100"/>
          <a:sy n="66" d="100"/>
        </p:scale>
        <p:origin x="2676" y="60"/>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vi-VN" sz="1200"/>
            </a:lvl1pPr>
          </a:lstStyle>
          <a:p>
            <a:endParaRPr lang="vi-VN" dirty="0">
              <a:latin typeface="Times New Roman" panose="02020603050405020304" pitchFamily="18" charset="0"/>
            </a:endParaRPr>
          </a:p>
        </p:txBody>
      </p:sp>
      <p:sp>
        <p:nvSpPr>
          <p:cNvPr id="3" name="Chỗ dành sẵn cho Ngà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vi-VN" sz="1200"/>
            </a:lvl1pPr>
          </a:lstStyle>
          <a:p>
            <a:fld id="{D01C1E23-DEED-4881-9649-D4762C05BFCF}" type="datetimeFigureOut">
              <a:rPr lang="vi-VN" smtClean="0">
                <a:latin typeface="Times New Roman" panose="02020603050405020304" pitchFamily="18" charset="0"/>
              </a:rPr>
              <a:t>26/12/2013</a:t>
            </a:fld>
            <a:endParaRPr lang="vi-VN" dirty="0">
              <a:latin typeface="Times New Roman" panose="02020603050405020304" pitchFamily="18" charset="0"/>
            </a:endParaRPr>
          </a:p>
        </p:txBody>
      </p:sp>
      <p:sp>
        <p:nvSpPr>
          <p:cNvPr id="4" name="Chỗ dành sẵn cho Chân trang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vi-VN" sz="1200"/>
            </a:lvl1pPr>
          </a:lstStyle>
          <a:p>
            <a:endParaRPr lang="vi-VN" dirty="0">
              <a:latin typeface="Times New Roman" panose="02020603050405020304" pitchFamily="18" charset="0"/>
            </a:endParaRPr>
          </a:p>
        </p:txBody>
      </p:sp>
      <p:sp>
        <p:nvSpPr>
          <p:cNvPr id="5" name="Chỗ dành sẵn cho Số Trang chiế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vi-VN" sz="1200"/>
            </a:lvl1pPr>
          </a:lstStyle>
          <a:p>
            <a:fld id="{51C54FC3-7019-4130-999F-2934A1BA0844}" type="slidenum">
              <a:rPr lang="vi-VN" smtClean="0">
                <a:latin typeface="Times New Roman" panose="02020603050405020304" pitchFamily="18" charset="0"/>
              </a:rPr>
              <a:t>‹#›</a:t>
            </a:fld>
            <a:endParaRPr lang="vi-VN" dirty="0">
              <a:latin typeface="Times New Roman" panose="02020603050405020304" pitchFamily="18" charset="0"/>
            </a:endParaRPr>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vi-VN" sz="1200">
                <a:latin typeface="Times New Roman" panose="02020603050405020304" pitchFamily="18" charset="0"/>
              </a:defRPr>
            </a:lvl1pPr>
          </a:lstStyle>
          <a:p>
            <a:endParaRPr lang="en-US" dirty="0"/>
          </a:p>
        </p:txBody>
      </p:sp>
      <p:sp>
        <p:nvSpPr>
          <p:cNvPr id="3" name="Chỗ dành sẵn cho Ngày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vi-VN" sz="1200">
                <a:latin typeface="Times New Roman" panose="02020603050405020304" pitchFamily="18" charset="0"/>
              </a:defRPr>
            </a:lvl1pPr>
          </a:lstStyle>
          <a:p>
            <a:fld id="{26F8C37A-3116-4396-BF80-C7455E378427}" type="datetimeFigureOut">
              <a:rPr lang="en-US" smtClean="0"/>
              <a:pPr/>
              <a:t>12/26/2013</a:t>
            </a:fld>
            <a:endParaRPr lang="en-US" dirty="0"/>
          </a:p>
        </p:txBody>
      </p:sp>
      <p:sp>
        <p:nvSpPr>
          <p:cNvPr id="4" name="Chỗ dành sẵn cho Ảnh Trang chiếu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vi-VN" dirty="0"/>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dirty="0"/>
              <a:t>Bấm để sửa kiểu văn bản Chủ</a:t>
            </a:r>
          </a:p>
          <a:p>
            <a:pPr lvl="1"/>
            <a:r>
              <a:rPr lang="vi-VN" dirty="0"/>
              <a:t>Mức hai</a:t>
            </a:r>
          </a:p>
          <a:p>
            <a:pPr lvl="2"/>
            <a:r>
              <a:rPr lang="vi-VN" dirty="0"/>
              <a:t>Mức ba</a:t>
            </a:r>
          </a:p>
          <a:p>
            <a:pPr lvl="3"/>
            <a:r>
              <a:rPr lang="vi-VN" dirty="0"/>
              <a:t>Mức bốn</a:t>
            </a:r>
          </a:p>
          <a:p>
            <a:pPr lvl="4"/>
            <a:r>
              <a:rPr lang="vi-VN" dirty="0"/>
              <a:t>Mức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vi-VN" sz="1200">
                <a:latin typeface="Times New Roman" panose="02020603050405020304" pitchFamily="18" charset="0"/>
              </a:defRPr>
            </a:lvl1pPr>
          </a:lstStyle>
          <a:p>
            <a:endParaRPr lang="en-US" dirty="0"/>
          </a:p>
        </p:txBody>
      </p:sp>
      <p:sp>
        <p:nvSpPr>
          <p:cNvPr id="7" name="Chỗ dành sẵn cho Số Trang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vi-VN" sz="1200">
                <a:latin typeface="Times New Roman" panose="02020603050405020304" pitchFamily="18" charset="0"/>
              </a:defRPr>
            </a:lvl1pPr>
          </a:lstStyle>
          <a:p>
            <a:fld id="{FB1DC21C-4BBA-449A-9AC6-2347AA4403EC}" type="slidenum">
              <a:rPr lang="en-US" smtClean="0"/>
              <a:pPr/>
              <a:t>‹#›</a:t>
            </a:fld>
            <a:endParaRPr lang="en-US" dirty="0"/>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vi-VN" sz="1200" kern="1200">
        <a:solidFill>
          <a:schemeClr val="tx1"/>
        </a:solidFill>
        <a:latin typeface="Times New Roman" panose="02020603050405020304" pitchFamily="18" charset="0"/>
        <a:ea typeface="+mn-ea"/>
        <a:cs typeface="+mn-cs"/>
      </a:defRPr>
    </a:lvl1pPr>
    <a:lvl2pPr marL="457200" algn="l" defTabSz="914400" rtl="0" eaLnBrk="1" latinLnBrk="0" hangingPunct="1">
      <a:defRPr lang="vi-VN" sz="1200" kern="1200">
        <a:solidFill>
          <a:schemeClr val="tx1"/>
        </a:solidFill>
        <a:latin typeface="Times New Roman" panose="02020603050405020304" pitchFamily="18" charset="0"/>
        <a:ea typeface="+mn-ea"/>
        <a:cs typeface="+mn-cs"/>
      </a:defRPr>
    </a:lvl2pPr>
    <a:lvl3pPr marL="914400" algn="l" defTabSz="914400" rtl="0" eaLnBrk="1" latinLnBrk="0" hangingPunct="1">
      <a:defRPr lang="vi-VN" sz="1200" kern="1200">
        <a:solidFill>
          <a:schemeClr val="tx1"/>
        </a:solidFill>
        <a:latin typeface="Times New Roman" panose="02020603050405020304" pitchFamily="18" charset="0"/>
        <a:ea typeface="+mn-ea"/>
        <a:cs typeface="+mn-cs"/>
      </a:defRPr>
    </a:lvl3pPr>
    <a:lvl4pPr marL="1371600" algn="l" defTabSz="914400" rtl="0" eaLnBrk="1" latinLnBrk="0" hangingPunct="1">
      <a:defRPr lang="vi-VN" sz="1200" kern="1200">
        <a:solidFill>
          <a:schemeClr val="tx1"/>
        </a:solidFill>
        <a:latin typeface="Times New Roman" panose="02020603050405020304" pitchFamily="18" charset="0"/>
        <a:ea typeface="+mn-ea"/>
        <a:cs typeface="+mn-cs"/>
      </a:defRPr>
    </a:lvl4pPr>
    <a:lvl5pPr marL="1828800" algn="l" defTabSz="914400" rtl="0" eaLnBrk="1" latinLnBrk="0" hangingPunct="1">
      <a:defRPr lang="vi-VN" sz="1200" kern="1200">
        <a:solidFill>
          <a:schemeClr val="tx1"/>
        </a:solidFill>
        <a:latin typeface="Times New Roman" panose="02020603050405020304" pitchFamily="18" charset="0"/>
        <a:ea typeface="+mn-ea"/>
        <a:cs typeface="+mn-cs"/>
      </a:defRPr>
    </a:lvl5pPr>
    <a:lvl6pPr marL="2286000" algn="l" defTabSz="914400" rtl="0" eaLnBrk="1" latinLnBrk="0" hangingPunct="1">
      <a:defRPr lang="vi-VN" sz="1200" kern="1200">
        <a:solidFill>
          <a:schemeClr val="tx1"/>
        </a:solidFill>
        <a:latin typeface="+mn-lt"/>
        <a:ea typeface="+mn-ea"/>
        <a:cs typeface="+mn-cs"/>
      </a:defRPr>
    </a:lvl6pPr>
    <a:lvl7pPr marL="2743200" algn="l" defTabSz="914400" rtl="0" eaLnBrk="1" latinLnBrk="0" hangingPunct="1">
      <a:defRPr lang="vi-VN" sz="1200" kern="1200">
        <a:solidFill>
          <a:schemeClr val="tx1"/>
        </a:solidFill>
        <a:latin typeface="+mn-lt"/>
        <a:ea typeface="+mn-ea"/>
        <a:cs typeface="+mn-cs"/>
      </a:defRPr>
    </a:lvl7pPr>
    <a:lvl8pPr marL="3200400" algn="l" defTabSz="914400" rtl="0" eaLnBrk="1" latinLnBrk="0" hangingPunct="1">
      <a:defRPr lang="vi-VN" sz="1200" kern="1200">
        <a:solidFill>
          <a:schemeClr val="tx1"/>
        </a:solidFill>
        <a:latin typeface="+mn-lt"/>
        <a:ea typeface="+mn-ea"/>
        <a:cs typeface="+mn-cs"/>
      </a:defRPr>
    </a:lvl8pPr>
    <a:lvl9pPr marL="3657600" algn="l" defTabSz="914400" rtl="0" eaLnBrk="1" latinLnBrk="0" hangingPunct="1">
      <a:defRPr lang="vi-V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Ảnh Trang chiếu 1"/>
          <p:cNvSpPr>
            <a:spLocks noGrp="1" noRot="1" noChangeAspect="1"/>
          </p:cNvSpPr>
          <p:nvPr>
            <p:ph type="sldImg"/>
          </p:nvPr>
        </p:nvSpPr>
        <p:spPr/>
      </p:sp>
      <p:sp>
        <p:nvSpPr>
          <p:cNvPr id="4" name="Chỗ dành sẵn cho Số Trang chiếu 3"/>
          <p:cNvSpPr>
            <a:spLocks noGrp="1"/>
          </p:cNvSpPr>
          <p:nvPr>
            <p:ph type="sldNum" sz="quarter" idx="10"/>
          </p:nvPr>
        </p:nvSpPr>
        <p:spPr/>
        <p:txBody>
          <a:bodyPr/>
          <a:lstStyle/>
          <a:p>
            <a:fld id="{FB1DC21C-4BBA-449A-9AC6-2347AA4403EC}" type="slidenum">
              <a:rPr lang="vi-VN" smtClean="0"/>
              <a:t>1</a:t>
            </a:fld>
            <a:endParaRPr lang="vi-VN"/>
          </a:p>
        </p:txBody>
      </p:sp>
      <p:sp>
        <p:nvSpPr>
          <p:cNvPr id="5" name="Chỗ dành sẵn cho Ghi chú 4"/>
          <p:cNvSpPr>
            <a:spLocks noGrp="1"/>
          </p:cNvSpPr>
          <p:nvPr>
            <p:ph type="body" sz="quarter" idx="11"/>
          </p:nvPr>
        </p:nvSpPr>
        <p:spPr/>
        <p:txBody>
          <a:bodyPr/>
          <a:lstStyle/>
          <a:p>
            <a:r>
              <a:rPr lang="vi-VN" dirty="0">
                <a:latin typeface="Times New Roman" panose="02020603050405020304" pitchFamily="18" charset="0"/>
                <a:cs typeface="Times New Roman" panose="02020603050405020304" pitchFamily="18" charset="0"/>
              </a:rPr>
              <a:t>Để thay đổi giấy mời này, bạn chỉ cần chọn văn bản mẫu, rồi nhập thông tin chi tiết về sự kiện của bạn. Hoặc, nếu bạn muốn bắt đầu từ một trang sạch, hãy nhấn nút Trang chiếu Mới trên tab Trang đầu để chèn một trang mới của giấy mời. Bây giờ bạn hãy nhập văn bản của bạn vào chỗ dành sẵn trống.</a:t>
            </a:r>
          </a:p>
        </p:txBody>
      </p:sp>
    </p:spTree>
    <p:extLst>
      <p:ext uri="{BB962C8B-B14F-4D97-AF65-F5344CB8AC3E}">
        <p14:creationId xmlns:p14="http://schemas.microsoft.com/office/powerpoint/2010/main" val="2750700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Thiệp mời">
    <p:spTree>
      <p:nvGrpSpPr>
        <p:cNvPr id="1" name=""/>
        <p:cNvGrpSpPr/>
        <p:nvPr/>
      </p:nvGrpSpPr>
      <p:grpSpPr>
        <a:xfrm>
          <a:off x="0" y="0"/>
          <a:ext cx="0" cy="0"/>
          <a:chOff x="0" y="0"/>
          <a:chExt cx="0" cy="0"/>
        </a:xfrm>
      </p:grpSpPr>
      <p:sp>
        <p:nvSpPr>
          <p:cNvPr id="43" name="Hình chữ nhật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vi-VN">
              <a:latin typeface="Times New Roman" panose="02020603050405020304" pitchFamily="18" charset="0"/>
              <a:cs typeface="Times New Roman" panose="02020603050405020304" pitchFamily="18" charset="0"/>
            </a:endParaRPr>
          </a:p>
        </p:txBody>
      </p:sp>
      <p:pic>
        <p:nvPicPr>
          <p:cNvPr id="44" name="Ảnh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Hình chữ nhật 5"/>
          <p:cNvSpPr>
            <a:spLocks noChangeArrowheads="1"/>
          </p:cNvSpPr>
          <p:nvPr userDrawn="1"/>
        </p:nvSpPr>
        <p:spPr bwMode="auto">
          <a:xfrm>
            <a:off x="1143000" y="184929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vi-VN">
              <a:latin typeface="Times New Roman" panose="02020603050405020304" pitchFamily="18" charset="0"/>
              <a:cs typeface="Times New Roman" panose="02020603050405020304" pitchFamily="18" charset="0"/>
            </a:endParaRPr>
          </a:p>
        </p:txBody>
      </p:sp>
      <p:sp>
        <p:nvSpPr>
          <p:cNvPr id="46" name="Hình tự do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vi-VN">
              <a:latin typeface="Times New Roman" panose="02020603050405020304" pitchFamily="18" charset="0"/>
              <a:cs typeface="Times New Roman" panose="02020603050405020304" pitchFamily="18" charset="0"/>
            </a:endParaRPr>
          </a:p>
        </p:txBody>
      </p:sp>
      <p:sp>
        <p:nvSpPr>
          <p:cNvPr id="47" name="Chỗ dành sẵn cho Văn bản 37"/>
          <p:cNvSpPr>
            <a:spLocks noGrp="1"/>
          </p:cNvSpPr>
          <p:nvPr>
            <p:ph type="body" sz="quarter" idx="10" hasCustomPrompt="1"/>
          </p:nvPr>
        </p:nvSpPr>
        <p:spPr>
          <a:xfrm>
            <a:off x="2017154" y="1744584"/>
            <a:ext cx="3738092" cy="1046408"/>
          </a:xfrm>
        </p:spPr>
        <p:txBody>
          <a:bodyPr anchor="ctr">
            <a:noAutofit/>
          </a:bodyPr>
          <a:lstStyle>
            <a:lvl1pPr marL="0" indent="0" algn="ctr" latinLnBrk="0">
              <a:lnSpc>
                <a:spcPct val="100000"/>
              </a:lnSpc>
              <a:spcBef>
                <a:spcPts val="0"/>
              </a:spcBef>
              <a:buNone/>
              <a:defRPr lang="vi-VN" sz="2800" cap="none" baseline="0">
                <a:solidFill>
                  <a:schemeClr val="tx1"/>
                </a:solidFill>
                <a:effectLst>
                  <a:outerShdw dist="38100" dir="8100000" algn="ctr" rotWithShape="0">
                    <a:schemeClr val="bg2">
                      <a:lumMod val="75000"/>
                    </a:schemeClr>
                  </a:outerShdw>
                </a:effectLst>
                <a:latin typeface="Times New Roman" panose="02020603050405020304" pitchFamily="18" charset="0"/>
                <a:cs typeface="Times New Roman" panose="02020603050405020304" pitchFamily="18" charset="0"/>
              </a:defRPr>
            </a:lvl1pPr>
            <a:lvl2pPr marL="388620" indent="0" algn="r" latinLnBrk="0">
              <a:buNone/>
              <a:defRPr lang="vi-VN" sz="2800" cap="all" baseline="0">
                <a:solidFill>
                  <a:schemeClr val="bg1"/>
                </a:solidFill>
                <a:latin typeface="+mj-lt"/>
              </a:defRPr>
            </a:lvl2pPr>
            <a:lvl3pPr marL="777240" indent="0" algn="r" latinLnBrk="0">
              <a:buNone/>
              <a:defRPr lang="vi-VN" sz="2800" cap="all" baseline="0">
                <a:solidFill>
                  <a:schemeClr val="bg1"/>
                </a:solidFill>
                <a:latin typeface="+mj-lt"/>
              </a:defRPr>
            </a:lvl3pPr>
            <a:lvl4pPr marL="1165860" indent="0" algn="r" latinLnBrk="0">
              <a:buNone/>
              <a:defRPr lang="vi-VN" sz="2800" cap="all" baseline="0">
                <a:solidFill>
                  <a:schemeClr val="bg1"/>
                </a:solidFill>
                <a:latin typeface="+mj-lt"/>
              </a:defRPr>
            </a:lvl4pPr>
            <a:lvl5pPr marL="1554480" indent="0" algn="r" latinLnBrk="0">
              <a:buNone/>
              <a:defRPr lang="vi-VN" sz="2800" cap="all" baseline="0">
                <a:solidFill>
                  <a:schemeClr val="bg1"/>
                </a:solidFill>
                <a:latin typeface="+mj-lt"/>
              </a:defRPr>
            </a:lvl5pPr>
          </a:lstStyle>
          <a:p>
            <a:pPr lvl="0"/>
            <a:r>
              <a:rPr lang="vi-VN"/>
              <a:t>Bấm để thêm văn bản</a:t>
            </a:r>
          </a:p>
        </p:txBody>
      </p:sp>
      <p:sp>
        <p:nvSpPr>
          <p:cNvPr id="48" name="Chỗ dành sẵn cho Văn bản 37"/>
          <p:cNvSpPr>
            <a:spLocks noGrp="1"/>
          </p:cNvSpPr>
          <p:nvPr>
            <p:ph type="body" sz="quarter" idx="11" hasCustomPrompt="1"/>
          </p:nvPr>
        </p:nvSpPr>
        <p:spPr>
          <a:xfrm>
            <a:off x="2017154" y="2790992"/>
            <a:ext cx="3738092" cy="630528"/>
          </a:xfrm>
        </p:spPr>
        <p:txBody>
          <a:bodyPr anchor="ctr">
            <a:noAutofit/>
          </a:bodyPr>
          <a:lstStyle>
            <a:lvl1pPr marL="0" indent="0" algn="ctr" latinLnBrk="0">
              <a:lnSpc>
                <a:spcPct val="100000"/>
              </a:lnSpc>
              <a:spcBef>
                <a:spcPts val="0"/>
              </a:spcBef>
              <a:buNone/>
              <a:defRPr lang="vi-VN" sz="1600" cap="none" baseline="0">
                <a:solidFill>
                  <a:schemeClr val="accent1"/>
                </a:solidFill>
                <a:effectLst/>
                <a:latin typeface="Times New Roman" panose="02020603050405020304" pitchFamily="18" charset="0"/>
                <a:cs typeface="Times New Roman" panose="02020603050405020304" pitchFamily="18" charset="0"/>
              </a:defRPr>
            </a:lvl1pPr>
            <a:lvl2pPr marL="388620" indent="0" algn="r" latinLnBrk="0">
              <a:buNone/>
              <a:defRPr lang="vi-VN" sz="2800" cap="all" baseline="0">
                <a:solidFill>
                  <a:schemeClr val="bg1"/>
                </a:solidFill>
                <a:latin typeface="+mj-lt"/>
              </a:defRPr>
            </a:lvl2pPr>
            <a:lvl3pPr marL="777240" indent="0" algn="r" latinLnBrk="0">
              <a:buNone/>
              <a:defRPr lang="vi-VN" sz="2800" cap="all" baseline="0">
                <a:solidFill>
                  <a:schemeClr val="bg1"/>
                </a:solidFill>
                <a:latin typeface="+mj-lt"/>
              </a:defRPr>
            </a:lvl3pPr>
            <a:lvl4pPr marL="1165860" indent="0" algn="r" latinLnBrk="0">
              <a:buNone/>
              <a:defRPr lang="vi-VN" sz="2800" cap="all" baseline="0">
                <a:solidFill>
                  <a:schemeClr val="bg1"/>
                </a:solidFill>
                <a:latin typeface="+mj-lt"/>
              </a:defRPr>
            </a:lvl4pPr>
            <a:lvl5pPr marL="1554480" indent="0" algn="r" latinLnBrk="0">
              <a:buNone/>
              <a:defRPr lang="vi-VN" sz="2800" cap="all" baseline="0">
                <a:solidFill>
                  <a:schemeClr val="bg1"/>
                </a:solidFill>
                <a:latin typeface="+mj-lt"/>
              </a:defRPr>
            </a:lvl5pPr>
          </a:lstStyle>
          <a:p>
            <a:pPr lvl="0"/>
            <a:r>
              <a:rPr lang="vi-VN"/>
              <a:t>Bấm để thêm văn bản</a:t>
            </a:r>
          </a:p>
        </p:txBody>
      </p:sp>
      <p:sp>
        <p:nvSpPr>
          <p:cNvPr id="49" name="Chỗ dành sẵn cho Văn bản 37"/>
          <p:cNvSpPr>
            <a:spLocks noGrp="1"/>
          </p:cNvSpPr>
          <p:nvPr>
            <p:ph type="body" sz="quarter" idx="12" hasCustomPrompt="1"/>
          </p:nvPr>
        </p:nvSpPr>
        <p:spPr>
          <a:xfrm>
            <a:off x="2017154" y="3481891"/>
            <a:ext cx="3738092" cy="804359"/>
          </a:xfrm>
        </p:spPr>
        <p:txBody>
          <a:bodyPr anchor="t">
            <a:noAutofit/>
          </a:bodyPr>
          <a:lstStyle>
            <a:lvl1pPr marL="0" indent="0" algn="ctr" latinLnBrk="0">
              <a:lnSpc>
                <a:spcPct val="100000"/>
              </a:lnSpc>
              <a:spcBef>
                <a:spcPts val="300"/>
              </a:spcBef>
              <a:buNone/>
              <a:defRPr lang="vi-VN" sz="1100" cap="none" baseline="0">
                <a:solidFill>
                  <a:schemeClr val="tx1"/>
                </a:solidFill>
                <a:effectLst/>
                <a:latin typeface="Times New Roman" panose="02020603050405020304" pitchFamily="18" charset="0"/>
                <a:cs typeface="Times New Roman" panose="02020603050405020304" pitchFamily="18" charset="0"/>
              </a:defRPr>
            </a:lvl1pPr>
            <a:lvl2pPr marL="388620" indent="0" algn="r" latinLnBrk="0">
              <a:buNone/>
              <a:defRPr lang="vi-VN" sz="2800" cap="all" baseline="0">
                <a:solidFill>
                  <a:schemeClr val="bg1"/>
                </a:solidFill>
                <a:latin typeface="+mj-lt"/>
              </a:defRPr>
            </a:lvl2pPr>
            <a:lvl3pPr marL="777240" indent="0" algn="r" latinLnBrk="0">
              <a:buNone/>
              <a:defRPr lang="vi-VN" sz="2800" cap="all" baseline="0">
                <a:solidFill>
                  <a:schemeClr val="bg1"/>
                </a:solidFill>
                <a:latin typeface="+mj-lt"/>
              </a:defRPr>
            </a:lvl3pPr>
            <a:lvl4pPr marL="1165860" indent="0" algn="r" latinLnBrk="0">
              <a:buNone/>
              <a:defRPr lang="vi-VN" sz="2800" cap="all" baseline="0">
                <a:solidFill>
                  <a:schemeClr val="bg1"/>
                </a:solidFill>
                <a:latin typeface="+mj-lt"/>
              </a:defRPr>
            </a:lvl4pPr>
            <a:lvl5pPr marL="1554480" indent="0" algn="r" latinLnBrk="0">
              <a:buNone/>
              <a:defRPr lang="vi-VN" sz="2800" cap="all" baseline="0">
                <a:solidFill>
                  <a:schemeClr val="bg1"/>
                </a:solidFill>
                <a:latin typeface="+mj-lt"/>
              </a:defRPr>
            </a:lvl5pPr>
          </a:lstStyle>
          <a:p>
            <a:pPr lvl="0"/>
            <a:r>
              <a:rPr lang="vi-VN"/>
              <a:t>Bấm để thêm văn bản</a:t>
            </a:r>
          </a:p>
        </p:txBody>
      </p:sp>
      <p:sp>
        <p:nvSpPr>
          <p:cNvPr id="57" name="Hình chữ nhật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vi-VN">
              <a:latin typeface="Times New Roman" panose="02020603050405020304" pitchFamily="18" charset="0"/>
              <a:cs typeface="Times New Roman" panose="02020603050405020304" pitchFamily="18" charset="0"/>
            </a:endParaRPr>
          </a:p>
        </p:txBody>
      </p:sp>
      <p:pic>
        <p:nvPicPr>
          <p:cNvPr id="58" name="Ảnh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Hình chữ nhật 5"/>
          <p:cNvSpPr>
            <a:spLocks noChangeArrowheads="1"/>
          </p:cNvSpPr>
          <p:nvPr userDrawn="1"/>
        </p:nvSpPr>
        <p:spPr bwMode="auto">
          <a:xfrm>
            <a:off x="1143000" y="591640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vi-VN">
              <a:latin typeface="Times New Roman" panose="02020603050405020304" pitchFamily="18" charset="0"/>
              <a:cs typeface="Times New Roman" panose="02020603050405020304" pitchFamily="18" charset="0"/>
            </a:endParaRPr>
          </a:p>
        </p:txBody>
      </p:sp>
      <p:sp>
        <p:nvSpPr>
          <p:cNvPr id="60" name="Hình tự do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vi-VN">
              <a:latin typeface="Times New Roman" panose="02020603050405020304" pitchFamily="18" charset="0"/>
              <a:cs typeface="Times New Roman" panose="02020603050405020304" pitchFamily="18" charset="0"/>
            </a:endParaRPr>
          </a:p>
        </p:txBody>
      </p:sp>
      <p:sp>
        <p:nvSpPr>
          <p:cNvPr id="61" name="Chỗ dành sẵn cho Văn bản 37"/>
          <p:cNvSpPr>
            <a:spLocks noGrp="1"/>
          </p:cNvSpPr>
          <p:nvPr>
            <p:ph type="body" sz="quarter" idx="13" hasCustomPrompt="1"/>
          </p:nvPr>
        </p:nvSpPr>
        <p:spPr>
          <a:xfrm>
            <a:off x="2017154" y="5811694"/>
            <a:ext cx="3738092" cy="1046408"/>
          </a:xfrm>
        </p:spPr>
        <p:txBody>
          <a:bodyPr anchor="ctr">
            <a:noAutofit/>
          </a:bodyPr>
          <a:lstStyle>
            <a:lvl1pPr marL="0" indent="0" algn="ctr" latinLnBrk="0">
              <a:lnSpc>
                <a:spcPct val="100000"/>
              </a:lnSpc>
              <a:spcBef>
                <a:spcPts val="0"/>
              </a:spcBef>
              <a:buNone/>
              <a:defRPr lang="vi-VN" sz="2800" cap="none" baseline="0">
                <a:solidFill>
                  <a:schemeClr val="tx1"/>
                </a:solidFill>
                <a:effectLst>
                  <a:outerShdw dist="38100" dir="8100000" algn="ctr" rotWithShape="0">
                    <a:schemeClr val="bg2">
                      <a:lumMod val="75000"/>
                    </a:schemeClr>
                  </a:outerShdw>
                </a:effectLst>
                <a:latin typeface="Times New Roman" panose="02020603050405020304" pitchFamily="18" charset="0"/>
                <a:cs typeface="Times New Roman" panose="02020603050405020304" pitchFamily="18" charset="0"/>
              </a:defRPr>
            </a:lvl1pPr>
            <a:lvl2pPr marL="388620" indent="0" algn="r" latinLnBrk="0">
              <a:buNone/>
              <a:defRPr lang="vi-VN" sz="2800" cap="all" baseline="0">
                <a:solidFill>
                  <a:schemeClr val="bg1"/>
                </a:solidFill>
                <a:latin typeface="+mj-lt"/>
              </a:defRPr>
            </a:lvl2pPr>
            <a:lvl3pPr marL="777240" indent="0" algn="r" latinLnBrk="0">
              <a:buNone/>
              <a:defRPr lang="vi-VN" sz="2800" cap="all" baseline="0">
                <a:solidFill>
                  <a:schemeClr val="bg1"/>
                </a:solidFill>
                <a:latin typeface="+mj-lt"/>
              </a:defRPr>
            </a:lvl3pPr>
            <a:lvl4pPr marL="1165860" indent="0" algn="r" latinLnBrk="0">
              <a:buNone/>
              <a:defRPr lang="vi-VN" sz="2800" cap="all" baseline="0">
                <a:solidFill>
                  <a:schemeClr val="bg1"/>
                </a:solidFill>
                <a:latin typeface="+mj-lt"/>
              </a:defRPr>
            </a:lvl4pPr>
            <a:lvl5pPr marL="1554480" indent="0" algn="r" latinLnBrk="0">
              <a:buNone/>
              <a:defRPr lang="vi-VN" sz="2800" cap="all" baseline="0">
                <a:solidFill>
                  <a:schemeClr val="bg1"/>
                </a:solidFill>
                <a:latin typeface="+mj-lt"/>
              </a:defRPr>
            </a:lvl5pPr>
          </a:lstStyle>
          <a:p>
            <a:pPr lvl="0"/>
            <a:r>
              <a:rPr lang="vi-VN"/>
              <a:t>Bấm để thêm văn bản</a:t>
            </a:r>
          </a:p>
        </p:txBody>
      </p:sp>
      <p:sp>
        <p:nvSpPr>
          <p:cNvPr id="62" name="Chỗ dành sẵn cho Văn bản 37"/>
          <p:cNvSpPr>
            <a:spLocks noGrp="1"/>
          </p:cNvSpPr>
          <p:nvPr>
            <p:ph type="body" sz="quarter" idx="14" hasCustomPrompt="1"/>
          </p:nvPr>
        </p:nvSpPr>
        <p:spPr>
          <a:xfrm>
            <a:off x="2017154" y="6858102"/>
            <a:ext cx="3738092" cy="630528"/>
          </a:xfrm>
        </p:spPr>
        <p:txBody>
          <a:bodyPr anchor="ctr">
            <a:noAutofit/>
          </a:bodyPr>
          <a:lstStyle>
            <a:lvl1pPr marL="0" indent="0" algn="ctr" latinLnBrk="0">
              <a:lnSpc>
                <a:spcPct val="100000"/>
              </a:lnSpc>
              <a:spcBef>
                <a:spcPts val="0"/>
              </a:spcBef>
              <a:buNone/>
              <a:defRPr lang="vi-VN" sz="1600" cap="none" baseline="0">
                <a:solidFill>
                  <a:schemeClr val="accent1"/>
                </a:solidFill>
                <a:effectLst/>
                <a:latin typeface="Times New Roman" panose="02020603050405020304" pitchFamily="18" charset="0"/>
                <a:cs typeface="Times New Roman" panose="02020603050405020304" pitchFamily="18" charset="0"/>
              </a:defRPr>
            </a:lvl1pPr>
            <a:lvl2pPr marL="388620" indent="0" algn="r" latinLnBrk="0">
              <a:buNone/>
              <a:defRPr lang="vi-VN" sz="2800" cap="all" baseline="0">
                <a:solidFill>
                  <a:schemeClr val="bg1"/>
                </a:solidFill>
                <a:latin typeface="+mj-lt"/>
              </a:defRPr>
            </a:lvl2pPr>
            <a:lvl3pPr marL="777240" indent="0" algn="r" latinLnBrk="0">
              <a:buNone/>
              <a:defRPr lang="vi-VN" sz="2800" cap="all" baseline="0">
                <a:solidFill>
                  <a:schemeClr val="bg1"/>
                </a:solidFill>
                <a:latin typeface="+mj-lt"/>
              </a:defRPr>
            </a:lvl3pPr>
            <a:lvl4pPr marL="1165860" indent="0" algn="r" latinLnBrk="0">
              <a:buNone/>
              <a:defRPr lang="vi-VN" sz="2800" cap="all" baseline="0">
                <a:solidFill>
                  <a:schemeClr val="bg1"/>
                </a:solidFill>
                <a:latin typeface="+mj-lt"/>
              </a:defRPr>
            </a:lvl4pPr>
            <a:lvl5pPr marL="1554480" indent="0" algn="r" latinLnBrk="0">
              <a:buNone/>
              <a:defRPr lang="vi-VN" sz="2800" cap="all" baseline="0">
                <a:solidFill>
                  <a:schemeClr val="bg1"/>
                </a:solidFill>
                <a:latin typeface="+mj-lt"/>
              </a:defRPr>
            </a:lvl5pPr>
          </a:lstStyle>
          <a:p>
            <a:pPr lvl="0"/>
            <a:r>
              <a:rPr lang="vi-VN"/>
              <a:t>Bấm để thêm văn bản</a:t>
            </a:r>
          </a:p>
        </p:txBody>
      </p:sp>
      <p:sp>
        <p:nvSpPr>
          <p:cNvPr id="63" name="Chỗ dành sẵn cho Văn bản 37"/>
          <p:cNvSpPr>
            <a:spLocks noGrp="1"/>
          </p:cNvSpPr>
          <p:nvPr>
            <p:ph type="body" sz="quarter" idx="15" hasCustomPrompt="1"/>
          </p:nvPr>
        </p:nvSpPr>
        <p:spPr>
          <a:xfrm>
            <a:off x="2017154" y="7549001"/>
            <a:ext cx="3738092" cy="804359"/>
          </a:xfrm>
        </p:spPr>
        <p:txBody>
          <a:bodyPr anchor="t">
            <a:noAutofit/>
          </a:bodyPr>
          <a:lstStyle>
            <a:lvl1pPr marL="0" indent="0" algn="ctr" latinLnBrk="0">
              <a:lnSpc>
                <a:spcPct val="100000"/>
              </a:lnSpc>
              <a:spcBef>
                <a:spcPts val="300"/>
              </a:spcBef>
              <a:buNone/>
              <a:defRPr lang="vi-VN" sz="1100" cap="none" baseline="0">
                <a:solidFill>
                  <a:schemeClr val="tx1"/>
                </a:solidFill>
                <a:effectLst/>
                <a:latin typeface="Times New Roman" panose="02020603050405020304" pitchFamily="18" charset="0"/>
                <a:cs typeface="Times New Roman" panose="02020603050405020304" pitchFamily="18" charset="0"/>
              </a:defRPr>
            </a:lvl1pPr>
            <a:lvl2pPr marL="388620" indent="0" algn="r" latinLnBrk="0">
              <a:buNone/>
              <a:defRPr lang="vi-VN" sz="2800" cap="all" baseline="0">
                <a:solidFill>
                  <a:schemeClr val="bg1"/>
                </a:solidFill>
                <a:latin typeface="+mj-lt"/>
              </a:defRPr>
            </a:lvl2pPr>
            <a:lvl3pPr marL="777240" indent="0" algn="r" latinLnBrk="0">
              <a:buNone/>
              <a:defRPr lang="vi-VN" sz="2800" cap="all" baseline="0">
                <a:solidFill>
                  <a:schemeClr val="bg1"/>
                </a:solidFill>
                <a:latin typeface="+mj-lt"/>
              </a:defRPr>
            </a:lvl3pPr>
            <a:lvl4pPr marL="1165860" indent="0" algn="r" latinLnBrk="0">
              <a:buNone/>
              <a:defRPr lang="vi-VN" sz="2800" cap="all" baseline="0">
                <a:solidFill>
                  <a:schemeClr val="bg1"/>
                </a:solidFill>
                <a:latin typeface="+mj-lt"/>
              </a:defRPr>
            </a:lvl4pPr>
            <a:lvl5pPr marL="1554480" indent="0" algn="r" latinLnBrk="0">
              <a:buNone/>
              <a:defRPr lang="vi-VN" sz="2800" cap="all" baseline="0">
                <a:solidFill>
                  <a:schemeClr val="bg1"/>
                </a:solidFill>
                <a:latin typeface="+mj-lt"/>
              </a:defRPr>
            </a:lvl5pPr>
          </a:lstStyle>
          <a:p>
            <a:pPr lvl="0"/>
            <a:r>
              <a:rPr lang="vi-VN"/>
              <a:t>Bấm để thêm văn bản</a:t>
            </a:r>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hỗ dành sẵn cho Tiêu đề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vi-VN"/>
              <a:t>Bấm để sửa kiểu văn bản Chủ</a:t>
            </a:r>
          </a:p>
          <a:p>
            <a:pPr lvl="1"/>
            <a:r>
              <a:rPr lang="vi-VN"/>
              <a:t>Mức hai</a:t>
            </a:r>
          </a:p>
          <a:p>
            <a:pPr lvl="2"/>
            <a:r>
              <a:rPr lang="vi-VN"/>
              <a:t>Mức ba</a:t>
            </a:r>
          </a:p>
          <a:p>
            <a:pPr lvl="3"/>
            <a:r>
              <a:rPr lang="vi-VN"/>
              <a:t>Mức bốn</a:t>
            </a:r>
          </a:p>
          <a:p>
            <a:pPr lvl="4"/>
            <a:r>
              <a:rPr lang="vi-VN"/>
              <a:t>Mức năm</a:t>
            </a:r>
          </a:p>
        </p:txBody>
      </p:sp>
      <p:sp>
        <p:nvSpPr>
          <p:cNvPr id="4" name="Chỗ dành sẵn cho Ngày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vi-VN" sz="1020">
                <a:solidFill>
                  <a:schemeClr val="tx1">
                    <a:tint val="75000"/>
                  </a:schemeClr>
                </a:solidFill>
                <a:latin typeface="Times New Roman" panose="02020603050405020304" pitchFamily="18" charset="0"/>
                <a:cs typeface="Times New Roman" panose="02020603050405020304" pitchFamily="18" charset="0"/>
              </a:defRPr>
            </a:lvl1pPr>
          </a:lstStyle>
          <a:p>
            <a:r>
              <a:rPr lang="vi-VN" dirty="0" smtClean="0"/>
              <a:t>09/07/2013</a:t>
            </a:r>
            <a:endParaRPr lang="en-US" dirty="0"/>
          </a:p>
        </p:txBody>
      </p:sp>
      <p:sp>
        <p:nvSpPr>
          <p:cNvPr id="5" name="Chỗ dành sẵn cho Chân trang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vi-VN" sz="1020">
                <a:solidFill>
                  <a:schemeClr val="tx1">
                    <a:tint val="75000"/>
                  </a:schemeClr>
                </a:solidFill>
                <a:latin typeface="Times New Roman" panose="02020603050405020304" pitchFamily="18" charset="0"/>
                <a:cs typeface="Times New Roman" panose="02020603050405020304" pitchFamily="18" charset="0"/>
              </a:defRPr>
            </a:lvl1pPr>
          </a:lstStyle>
          <a:p>
            <a:endParaRPr lang="en-US"/>
          </a:p>
        </p:txBody>
      </p:sp>
      <p:sp>
        <p:nvSpPr>
          <p:cNvPr id="6" name="Chỗ dành sẵn cho Số Trang chiếu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vi-VN" sz="1020">
                <a:solidFill>
                  <a:schemeClr val="tx1">
                    <a:tint val="75000"/>
                  </a:schemeClr>
                </a:solidFill>
                <a:latin typeface="Times New Roman" panose="02020603050405020304" pitchFamily="18" charset="0"/>
                <a:cs typeface="Times New Roman" panose="02020603050405020304" pitchFamily="18" charset="0"/>
              </a:defRPr>
            </a:lvl1pPr>
          </a:lstStyle>
          <a:p>
            <a:fld id="{543E683A-2D7E-4358-86B3-B8E4AF8BE975}" type="slidenum">
              <a:rPr lang="en-US" smtClean="0"/>
              <a:pPr/>
              <a:t>‹#›</a:t>
            </a:fld>
            <a:endParaRPr lang="en-US"/>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vi-VN" sz="374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vi-VN" sz="2380" kern="1200">
          <a:solidFill>
            <a:schemeClr val="tx1"/>
          </a:solidFill>
          <a:latin typeface="Times New Roman" panose="02020603050405020304" pitchFamily="18" charset="0"/>
          <a:ea typeface="+mn-ea"/>
          <a:cs typeface="Times New Roman" panose="02020603050405020304" pitchFamily="18" charset="0"/>
        </a:defRPr>
      </a:lvl1pPr>
      <a:lvl2pPr marL="582930" indent="-194310" algn="l" defTabSz="777240" rtl="0" eaLnBrk="1" latinLnBrk="0" hangingPunct="1">
        <a:lnSpc>
          <a:spcPct val="90000"/>
        </a:lnSpc>
        <a:spcBef>
          <a:spcPts val="425"/>
        </a:spcBef>
        <a:buFont typeface="Arial" panose="020B0604020202020204" pitchFamily="34" charset="0"/>
        <a:buChar char="•"/>
        <a:defRPr lang="vi-VN" sz="2040" kern="1200">
          <a:solidFill>
            <a:schemeClr val="tx1"/>
          </a:solidFill>
          <a:latin typeface="Times New Roman" panose="02020603050405020304" pitchFamily="18" charset="0"/>
          <a:ea typeface="+mn-ea"/>
          <a:cs typeface="Times New Roman" panose="02020603050405020304" pitchFamily="18" charset="0"/>
        </a:defRPr>
      </a:lvl2pPr>
      <a:lvl3pPr marL="971550" indent="-194310" algn="l" defTabSz="777240" rtl="0" eaLnBrk="1" latinLnBrk="0" hangingPunct="1">
        <a:lnSpc>
          <a:spcPct val="90000"/>
        </a:lnSpc>
        <a:spcBef>
          <a:spcPts val="425"/>
        </a:spcBef>
        <a:buFont typeface="Arial" panose="020B0604020202020204" pitchFamily="34" charset="0"/>
        <a:buChar char="•"/>
        <a:defRPr lang="vi-VN" sz="1700" kern="1200">
          <a:solidFill>
            <a:schemeClr val="tx1"/>
          </a:solidFill>
          <a:latin typeface="Times New Roman" panose="02020603050405020304" pitchFamily="18" charset="0"/>
          <a:ea typeface="+mn-ea"/>
          <a:cs typeface="Times New Roman" panose="02020603050405020304" pitchFamily="18" charset="0"/>
        </a:defRPr>
      </a:lvl3pPr>
      <a:lvl4pPr marL="1360170" indent="-194310" algn="l" defTabSz="777240" rtl="0" eaLnBrk="1" latinLnBrk="0" hangingPunct="1">
        <a:lnSpc>
          <a:spcPct val="90000"/>
        </a:lnSpc>
        <a:spcBef>
          <a:spcPts val="425"/>
        </a:spcBef>
        <a:buFont typeface="Arial" panose="020B0604020202020204" pitchFamily="34" charset="0"/>
        <a:buChar char="•"/>
        <a:defRPr lang="vi-VN" sz="1530" kern="1200">
          <a:solidFill>
            <a:schemeClr val="tx1"/>
          </a:solidFill>
          <a:latin typeface="Times New Roman" panose="02020603050405020304" pitchFamily="18" charset="0"/>
          <a:ea typeface="+mn-ea"/>
          <a:cs typeface="Times New Roman" panose="02020603050405020304" pitchFamily="18" charset="0"/>
        </a:defRPr>
      </a:lvl4pPr>
      <a:lvl5pPr marL="1748790" indent="-194310" algn="l" defTabSz="777240" rtl="0" eaLnBrk="1" latinLnBrk="0" hangingPunct="1">
        <a:lnSpc>
          <a:spcPct val="90000"/>
        </a:lnSpc>
        <a:spcBef>
          <a:spcPts val="425"/>
        </a:spcBef>
        <a:buFont typeface="Arial" panose="020B0604020202020204" pitchFamily="34" charset="0"/>
        <a:buChar char="•"/>
        <a:defRPr lang="vi-VN" sz="1530" kern="1200">
          <a:solidFill>
            <a:schemeClr val="tx1"/>
          </a:solidFill>
          <a:latin typeface="Times New Roman" panose="02020603050405020304" pitchFamily="18" charset="0"/>
          <a:ea typeface="+mn-ea"/>
          <a:cs typeface="Times New Roman" panose="02020603050405020304" pitchFamily="18" charset="0"/>
        </a:defRPr>
      </a:lvl5pPr>
      <a:lvl6pPr marL="2137410" indent="-194310" algn="l" defTabSz="777240" rtl="0" eaLnBrk="1" latinLnBrk="0" hangingPunct="1">
        <a:lnSpc>
          <a:spcPct val="90000"/>
        </a:lnSpc>
        <a:spcBef>
          <a:spcPts val="425"/>
        </a:spcBef>
        <a:buFont typeface="Arial" panose="020B0604020202020204" pitchFamily="34" charset="0"/>
        <a:buChar char="•"/>
        <a:defRPr lang="vi-VN"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vi-VN"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vi-VN"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vi-VN" sz="1530" kern="1200">
          <a:solidFill>
            <a:schemeClr val="tx1"/>
          </a:solidFill>
          <a:latin typeface="+mn-lt"/>
          <a:ea typeface="+mn-ea"/>
          <a:cs typeface="+mn-cs"/>
        </a:defRPr>
      </a:lvl9pPr>
    </p:bodyStyle>
    <p:otherStyle>
      <a:defPPr>
        <a:defRPr lang="vi-VN"/>
      </a:defPPr>
      <a:lvl1pPr marL="0" algn="l" defTabSz="777240" rtl="0" eaLnBrk="1" latinLnBrk="0" hangingPunct="1">
        <a:defRPr lang="vi-VN" sz="1530" kern="1200">
          <a:solidFill>
            <a:schemeClr val="tx1"/>
          </a:solidFill>
          <a:latin typeface="+mn-lt"/>
          <a:ea typeface="+mn-ea"/>
          <a:cs typeface="+mn-cs"/>
        </a:defRPr>
      </a:lvl1pPr>
      <a:lvl2pPr marL="388620" algn="l" defTabSz="777240" rtl="0" eaLnBrk="1" latinLnBrk="0" hangingPunct="1">
        <a:defRPr lang="vi-VN" sz="1530" kern="1200">
          <a:solidFill>
            <a:schemeClr val="tx1"/>
          </a:solidFill>
          <a:latin typeface="+mn-lt"/>
          <a:ea typeface="+mn-ea"/>
          <a:cs typeface="+mn-cs"/>
        </a:defRPr>
      </a:lvl2pPr>
      <a:lvl3pPr marL="777240" algn="l" defTabSz="777240" rtl="0" eaLnBrk="1" latinLnBrk="0" hangingPunct="1">
        <a:defRPr lang="vi-VN" sz="1530" kern="1200">
          <a:solidFill>
            <a:schemeClr val="tx1"/>
          </a:solidFill>
          <a:latin typeface="+mn-lt"/>
          <a:ea typeface="+mn-ea"/>
          <a:cs typeface="+mn-cs"/>
        </a:defRPr>
      </a:lvl3pPr>
      <a:lvl4pPr marL="1165860" algn="l" defTabSz="777240" rtl="0" eaLnBrk="1" latinLnBrk="0" hangingPunct="1">
        <a:defRPr lang="vi-VN" sz="1530" kern="1200">
          <a:solidFill>
            <a:schemeClr val="tx1"/>
          </a:solidFill>
          <a:latin typeface="+mn-lt"/>
          <a:ea typeface="+mn-ea"/>
          <a:cs typeface="+mn-cs"/>
        </a:defRPr>
      </a:lvl4pPr>
      <a:lvl5pPr marL="1554480" algn="l" defTabSz="777240" rtl="0" eaLnBrk="1" latinLnBrk="0" hangingPunct="1">
        <a:defRPr lang="vi-VN" sz="1530" kern="1200">
          <a:solidFill>
            <a:schemeClr val="tx1"/>
          </a:solidFill>
          <a:latin typeface="+mn-lt"/>
          <a:ea typeface="+mn-ea"/>
          <a:cs typeface="+mn-cs"/>
        </a:defRPr>
      </a:lvl5pPr>
      <a:lvl6pPr marL="1943100" algn="l" defTabSz="777240" rtl="0" eaLnBrk="1" latinLnBrk="0" hangingPunct="1">
        <a:defRPr lang="vi-VN" sz="1530" kern="1200">
          <a:solidFill>
            <a:schemeClr val="tx1"/>
          </a:solidFill>
          <a:latin typeface="+mn-lt"/>
          <a:ea typeface="+mn-ea"/>
          <a:cs typeface="+mn-cs"/>
        </a:defRPr>
      </a:lvl6pPr>
      <a:lvl7pPr marL="2331720" algn="l" defTabSz="777240" rtl="0" eaLnBrk="1" latinLnBrk="0" hangingPunct="1">
        <a:defRPr lang="vi-VN" sz="1530" kern="1200">
          <a:solidFill>
            <a:schemeClr val="tx1"/>
          </a:solidFill>
          <a:latin typeface="+mn-lt"/>
          <a:ea typeface="+mn-ea"/>
          <a:cs typeface="+mn-cs"/>
        </a:defRPr>
      </a:lvl7pPr>
      <a:lvl8pPr marL="2720340" algn="l" defTabSz="777240" rtl="0" eaLnBrk="1" latinLnBrk="0" hangingPunct="1">
        <a:defRPr lang="vi-VN" sz="1530" kern="1200">
          <a:solidFill>
            <a:schemeClr val="tx1"/>
          </a:solidFill>
          <a:latin typeface="+mn-lt"/>
          <a:ea typeface="+mn-ea"/>
          <a:cs typeface="+mn-cs"/>
        </a:defRPr>
      </a:lvl8pPr>
      <a:lvl9pPr marL="3108960" algn="l" defTabSz="777240" rtl="0" eaLnBrk="1" latinLnBrk="0" hangingPunct="1">
        <a:defRPr lang="vi-VN"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Văn bản 1"/>
          <p:cNvSpPr>
            <a:spLocks noGrp="1"/>
          </p:cNvSpPr>
          <p:nvPr>
            <p:ph type="body" sz="quarter" idx="10"/>
          </p:nvPr>
        </p:nvSpPr>
        <p:spPr>
          <a:xfrm>
            <a:off x="2017154" y="1742807"/>
            <a:ext cx="3738092" cy="1046408"/>
          </a:xfrm>
        </p:spPr>
        <p:txBody>
          <a:bodyPr/>
          <a:lstStyle/>
          <a:p>
            <a:r>
              <a:rPr lang="vi-VN" dirty="0"/>
              <a:t>chúc mừng sinh nhật Thúy Vy!</a:t>
            </a:r>
          </a:p>
        </p:txBody>
      </p:sp>
      <p:sp>
        <p:nvSpPr>
          <p:cNvPr id="3" name="Chỗ dành sẵn cho Văn bản 2"/>
          <p:cNvSpPr>
            <a:spLocks noGrp="1"/>
          </p:cNvSpPr>
          <p:nvPr>
            <p:ph type="body" sz="quarter" idx="11"/>
          </p:nvPr>
        </p:nvSpPr>
        <p:spPr>
          <a:xfrm>
            <a:off x="1952794" y="2789215"/>
            <a:ext cx="3855460" cy="630528"/>
          </a:xfrm>
        </p:spPr>
        <p:txBody>
          <a:bodyPr/>
          <a:lstStyle/>
          <a:p>
            <a:r>
              <a:rPr lang="vi-VN" dirty="0"/>
              <a:t>Hãy tham gia cùng chúng tôi để chúc mừng</a:t>
            </a:r>
          </a:p>
          <a:p>
            <a:r>
              <a:rPr lang="vi-VN" dirty="0" err="1"/>
              <a:t>Thứ</a:t>
            </a:r>
            <a:r>
              <a:rPr lang="vi-VN" dirty="0"/>
              <a:t> Hai, </a:t>
            </a:r>
            <a:r>
              <a:rPr lang="vi-VN" dirty="0"/>
              <a:t>ngày 23 tháng 8 vào lúc </a:t>
            </a:r>
            <a:r>
              <a:rPr lang="en-US" dirty="0" smtClean="0"/>
              <a:t>14</a:t>
            </a:r>
            <a:r>
              <a:rPr lang="vi-VN" dirty="0" smtClean="0"/>
              <a:t>:30</a:t>
            </a:r>
            <a:endParaRPr lang="vi-VN" dirty="0"/>
          </a:p>
        </p:txBody>
      </p:sp>
      <p:sp>
        <p:nvSpPr>
          <p:cNvPr id="4" name="Chỗ dành sẵn cho Văn bản 3"/>
          <p:cNvSpPr>
            <a:spLocks noGrp="1"/>
          </p:cNvSpPr>
          <p:nvPr>
            <p:ph type="body" sz="quarter" idx="12"/>
          </p:nvPr>
        </p:nvSpPr>
        <p:spPr/>
        <p:txBody>
          <a:bodyPr/>
          <a:lstStyle/>
          <a:p>
            <a:r>
              <a:rPr lang="vi-VN" dirty="0"/>
              <a:t>Nhà hàng </a:t>
            </a:r>
            <a:r>
              <a:rPr lang="vi-VN" dirty="0" err="1"/>
              <a:t>Sushi</a:t>
            </a:r>
            <a:endParaRPr lang="vi-VN" dirty="0"/>
          </a:p>
          <a:p>
            <a:r>
              <a:rPr lang="vi-VN" dirty="0"/>
              <a:t>58 Hai B</a:t>
            </a:r>
            <a:r>
              <a:rPr lang="en-US" smtClean="0"/>
              <a:t>à</a:t>
            </a:r>
            <a:r>
              <a:rPr lang="vi-VN" smtClean="0"/>
              <a:t> </a:t>
            </a:r>
            <a:r>
              <a:rPr lang="vi-VN" dirty="0"/>
              <a:t>Trưng, Quận 1, TP. HCM</a:t>
            </a:r>
          </a:p>
          <a:p>
            <a:r>
              <a:rPr lang="vi-VN" dirty="0"/>
              <a:t>Vui lòng phúc đáp cho mai@example.com</a:t>
            </a:r>
          </a:p>
        </p:txBody>
      </p:sp>
      <p:sp>
        <p:nvSpPr>
          <p:cNvPr id="5" name="Chỗ dành sẵn cho Văn bản 4"/>
          <p:cNvSpPr>
            <a:spLocks noGrp="1"/>
          </p:cNvSpPr>
          <p:nvPr>
            <p:ph type="body" sz="quarter" idx="13"/>
          </p:nvPr>
        </p:nvSpPr>
        <p:spPr/>
        <p:txBody>
          <a:bodyPr/>
          <a:lstStyle/>
          <a:p>
            <a:r>
              <a:rPr lang="vi-VN" dirty="0"/>
              <a:t>chúc mừng sinh nhật Thúy Vy!</a:t>
            </a:r>
          </a:p>
        </p:txBody>
      </p:sp>
      <p:sp>
        <p:nvSpPr>
          <p:cNvPr id="6" name="Chỗ dành sẵn cho Văn bản 5"/>
          <p:cNvSpPr>
            <a:spLocks noGrp="1"/>
          </p:cNvSpPr>
          <p:nvPr>
            <p:ph type="body" sz="quarter" idx="14"/>
          </p:nvPr>
        </p:nvSpPr>
        <p:spPr>
          <a:xfrm>
            <a:off x="1899785" y="6858102"/>
            <a:ext cx="3972829" cy="630528"/>
          </a:xfrm>
        </p:spPr>
        <p:txBody>
          <a:bodyPr/>
          <a:lstStyle/>
          <a:p>
            <a:r>
              <a:rPr lang="vi-VN" dirty="0"/>
              <a:t>Hãy tham gia cùng chúng tôi để chúc mừng</a:t>
            </a:r>
          </a:p>
          <a:p>
            <a:r>
              <a:rPr lang="vi-VN" dirty="0" err="1"/>
              <a:t>Thứ</a:t>
            </a:r>
            <a:r>
              <a:rPr lang="vi-VN" dirty="0"/>
              <a:t> Hai, </a:t>
            </a:r>
            <a:r>
              <a:rPr lang="vi-VN" dirty="0"/>
              <a:t>ngày 23 tháng 8 vào lúc </a:t>
            </a:r>
            <a:r>
              <a:rPr lang="en-US" dirty="0" smtClean="0"/>
              <a:t>14</a:t>
            </a:r>
            <a:r>
              <a:rPr lang="vi-VN" dirty="0" smtClean="0"/>
              <a:t>:30</a:t>
            </a:r>
            <a:endParaRPr lang="vi-VN" dirty="0"/>
          </a:p>
        </p:txBody>
      </p:sp>
      <p:sp>
        <p:nvSpPr>
          <p:cNvPr id="7" name="Chỗ dành sẵn cho Văn bản 6"/>
          <p:cNvSpPr>
            <a:spLocks noGrp="1"/>
          </p:cNvSpPr>
          <p:nvPr>
            <p:ph type="body" sz="quarter" idx="15"/>
          </p:nvPr>
        </p:nvSpPr>
        <p:spPr/>
        <p:txBody>
          <a:bodyPr/>
          <a:lstStyle/>
          <a:p>
            <a:r>
              <a:rPr lang="vi-VN" dirty="0"/>
              <a:t>Nhà hàng </a:t>
            </a:r>
            <a:r>
              <a:rPr lang="vi-VN" dirty="0" err="1"/>
              <a:t>Sushi</a:t>
            </a:r>
            <a:endParaRPr lang="vi-VN" dirty="0"/>
          </a:p>
          <a:p>
            <a:r>
              <a:rPr lang="vi-VN" dirty="0"/>
              <a:t>58 Hai B</a:t>
            </a:r>
            <a:r>
              <a:rPr lang="en-US" dirty="0" smtClean="0"/>
              <a:t>à</a:t>
            </a:r>
            <a:r>
              <a:rPr lang="vi-VN" dirty="0" smtClean="0"/>
              <a:t> </a:t>
            </a:r>
            <a:r>
              <a:rPr lang="vi-VN" dirty="0"/>
              <a:t>Trưng, Quận 1, TP. HCM</a:t>
            </a:r>
          </a:p>
          <a:p>
            <a:r>
              <a:rPr lang="vi-VN" dirty="0"/>
              <a:t>Vui lòng phúc đáp cho mai@example.com</a:t>
            </a:r>
          </a:p>
        </p:txBody>
      </p:sp>
    </p:spTree>
    <p:extLst>
      <p:ext uri="{BB962C8B-B14F-4D97-AF65-F5344CB8AC3E}">
        <p14:creationId xmlns:p14="http://schemas.microsoft.com/office/powerpoint/2010/main" val="111628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Giấy mời có ruy-băng màu tím">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PrplRibbon.potx" id="{3A164ACB-A69E-4BDE-9F40-D0AAB959F7BD}" vid="{35F64749-CC26-4345-8558-6CF2875F7692}"/>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170</Words>
  <Application>Microsoft Office PowerPoint</Application>
  <PresentationFormat>Tùy chỉnh</PresentationFormat>
  <Paragraphs>14</Paragraphs>
  <Slides>1</Slides>
  <Notes>1</Notes>
  <HiddenSlides>0</HiddenSlides>
  <MMClips>0</MMClips>
  <ScaleCrop>false</ScaleCrop>
  <HeadingPairs>
    <vt:vector size="6" baseType="variant">
      <vt:variant>
        <vt:lpstr>Phông được Dùng</vt:lpstr>
      </vt:variant>
      <vt:variant>
        <vt:i4>2</vt:i4>
      </vt:variant>
      <vt:variant>
        <vt:lpstr>Chủ đề</vt:lpstr>
      </vt:variant>
      <vt:variant>
        <vt:i4>1</vt:i4>
      </vt:variant>
      <vt:variant>
        <vt:lpstr>Tiêu đề Bản chiếu</vt:lpstr>
      </vt:variant>
      <vt:variant>
        <vt:i4>1</vt:i4>
      </vt:variant>
    </vt:vector>
  </HeadingPairs>
  <TitlesOfParts>
    <vt:vector size="4" baseType="lpstr">
      <vt:lpstr>Arial</vt:lpstr>
      <vt:lpstr>Times New Roman</vt:lpstr>
      <vt:lpstr>Giấy mời có ruy-băng màu tím</vt:lpstr>
      <vt:lpstr>Bản trình bày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2013-12-26T08:31:58Z</dcterms:created>
  <dcterms:modified xsi:type="dcterms:W3CDTF">2013-12-26T08:32:01Z</dcterms:modified>
</cp:coreProperties>
</file>