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125" d="100"/>
          <a:sy n="125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0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CDFCA7-9FEB-4471-9248-0977A6D499B1}" type="datetime1">
              <a:rPr lang="uk-UA" smtClean="0"/>
              <a:t>23.06.2017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E2456-271E-4F9B-9F5B-BC4ED6F9D2D7}" type="datetime1">
              <a:rPr lang="uk-UA" smtClean="0"/>
              <a:pPr/>
              <a:t>23.06.2017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uk-UA" noProof="0" smtClean="0"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948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9934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9189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03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560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997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723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912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3633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6928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389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540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іч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30C1BE-CF16-457C-960D-AE8D6654F2DA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</a:t>
            </a:r>
            <a:r>
              <a:rPr lang="uk-UA" noProof="0" dirty="0" smtClean="0"/>
              <a:t>слайда</a:t>
            </a:r>
            <a:endParaRPr lang="uk-UA" noProof="0" dirty="0" smtClean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187" name="Текстове поле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8" name="Текстове поле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9" name="Текстове поле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0" name="Текстове поле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1" name="Текстове поле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2" name="Текстове поле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3" name="Текстове поле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94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СІЧЕНЬ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Жовт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A8002-E010-4719-8C0D-6DC5C34B835A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ЖОВТЕНЬ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истоп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01</a:t>
            </a:r>
            <a:endParaRPr lang="uk-UA" noProof="0" dirty="0"/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02</a:t>
            </a:r>
            <a:endParaRPr lang="uk-UA" noProof="0" dirty="0"/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EFCF3-52D9-414A-98DA-A85F9A0A9086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01</a:t>
            </a:r>
            <a:endParaRPr lang="uk-UA" noProof="0" dirty="0"/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03</a:t>
            </a:r>
            <a:endParaRPr lang="uk-UA" noProof="0" dirty="0"/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02</a:t>
            </a:r>
            <a:endParaRPr lang="uk-UA" noProof="0" dirty="0"/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ЛИСТОПАД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Груд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D0DD0F-91C4-4155-8971-8EA04347DAA9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ГРУДЕНЬ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uk-UA" noProof="0" dirty="0" smtClean="0"/>
              <a:t>Заголовок слайда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 noProof="0" dirty="0" smtClean="0"/>
              <a:t>Підзаголовок слайда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AEE51-7D0E-4061-BA76-064251055EFE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 dirty="0" smtClean="0"/>
              <a:t>Заголовок слайда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uk-UA" noProof="0" dirty="0" smtClean="0"/>
              <a:t>Текст слайда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9ED7C-7BDC-40D4-8849-56B5FD9CE61D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uk-UA" noProof="0" smtClean="0"/>
              <a:t>‹#›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ю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40BF8-D5C8-497B-8CCE-F88FF5AA418A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28</a:t>
            </a:r>
            <a:endParaRPr lang="uk-UA" noProof="0" dirty="0"/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ЛЮТИЙ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рез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28</a:t>
            </a:r>
            <a:endParaRPr lang="uk-UA" noProof="0" dirty="0"/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EB16E7-D6D0-4E3E-B81B-28E28859C984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8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10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10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БЕРЕЗЕНЬ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віт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3EE57D-7C69-4024-A52A-0F9969741CDE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КВІТЕНЬ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01</a:t>
            </a:r>
            <a:endParaRPr lang="uk-UA" noProof="0" dirty="0"/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02</a:t>
            </a:r>
            <a:endParaRPr lang="uk-UA" noProof="0" dirty="0"/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03</a:t>
            </a:r>
            <a:endParaRPr lang="uk-UA" noProof="0" dirty="0"/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04</a:t>
            </a:r>
            <a:endParaRPr lang="uk-UA" noProof="0" dirty="0"/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05</a:t>
            </a:r>
            <a:endParaRPr lang="uk-UA" noProof="0" dirty="0"/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06</a:t>
            </a:r>
            <a:endParaRPr lang="uk-UA" noProof="0" dirty="0"/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23ADEA-8FD6-452B-B928-3C5CFB7BA796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01</a:t>
            </a:r>
            <a:endParaRPr lang="uk-UA" noProof="0" dirty="0"/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02</a:t>
            </a:r>
            <a:endParaRPr lang="uk-UA" noProof="0" dirty="0"/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04</a:t>
            </a:r>
            <a:endParaRPr lang="uk-UA" noProof="0" dirty="0"/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03</a:t>
            </a:r>
            <a:endParaRPr lang="uk-UA" noProof="0" dirty="0"/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05</a:t>
            </a:r>
            <a:endParaRPr lang="uk-UA" noProof="0" dirty="0"/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06</a:t>
            </a:r>
            <a:endParaRPr lang="uk-UA" noProof="0" dirty="0"/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ТРАВЕНЬ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рв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E6B4BE-B734-4624-B46F-50A46954AEBC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ЧЕРВЕНЬ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ип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BDEEC-1366-4CA2-A4D9-7C30A1EBEEE7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ЛИПЕНЬ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ерп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816B1-EC4D-469A-B598-D2449DB77229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СЕРПЕНЬ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ес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а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Група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Пряма сполучна лінія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а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Пряма сполучна лінія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а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Пряма сполучна лінія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а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Пряма сполучна лінія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а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Пряма сполучна лінія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 сполучна лінія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Група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а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Пряма сполучна лінія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 сполучна лінія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 сполучна лінія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 сполучна лінія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 сполучна лінія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 сполучна лінія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 сполучна лінія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а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Пряма сполучна лінія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 сполучна лінія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 сполучна лінія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 сполучна лінія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 сполучна лінія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 сполучна лінія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 сполучна лінія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 сполучна лінія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Текстове поле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Текстове поле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Текстове поле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Текстове поле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31</a:t>
            </a:r>
            <a:endParaRPr lang="uk-UA" noProof="0" dirty="0"/>
          </a:p>
        </p:txBody>
      </p:sp>
      <p:sp>
        <p:nvSpPr>
          <p:cNvPr id="101" name="Текстове поле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Текстове поле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Текстове поле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Місце для зображення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12" name="Місце для зображення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A067E8-5D3C-44D7-8E61-AF098CB3DCED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uk-UA" noProof="0" smtClean="0"/>
              <a:t>‹#›</a:t>
            </a:fld>
            <a:endParaRPr lang="uk-UA" noProof="0" dirty="0"/>
          </a:p>
        </p:txBody>
      </p:sp>
      <p:sp>
        <p:nvSpPr>
          <p:cNvPr id="139" name="Місце для тексту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80" name="Текстове поле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Текстове поле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Текстове поле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Текстове поле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Текстове поле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Текстове поле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Текстове поле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Текстове поле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Текстове поле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Текстове поле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Текстове поле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Текстове поле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Текстове поле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Текстове поле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Текстове поле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Текстове поле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Текстове поле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Текстове поле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Текстове поле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Текстове поле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Текстове поле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Текстове поле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Текстове поле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Текстове поле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Текстове поле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Текстове поле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Текстове поле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Текстове поле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uk-UA" noProof="0" dirty="0" smtClean="0"/>
              <a:t>30</a:t>
            </a:r>
            <a:endParaRPr lang="uk-UA" noProof="0" dirty="0"/>
          </a:p>
        </p:txBody>
      </p:sp>
      <p:sp>
        <p:nvSpPr>
          <p:cNvPr id="245" name="Текстове поле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uk-UA" sz="900" spc="-50" noProof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Текстове поле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Текстове поле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Текстове поле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Текстове поле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Текстове поле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Текстове поле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uk-UA" sz="900" spc="-50" noProof="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uk-UA" sz="900" spc="-50" noProof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Місце для тексту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6" name="Місце для тексту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7" name="Місце для тексту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8" name="Місце для тексту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59" name="Місце для тексту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</a:p>
        </p:txBody>
      </p:sp>
      <p:sp>
        <p:nvSpPr>
          <p:cNvPr id="260" name="Місце для тексту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1" name="Місце для тексту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2" name="Місце для тексту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3" name="Місце для тексту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4" name="Місце для тексту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5" name="Місце для тексту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6" name="Місце для тексту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7" name="Місце для тексту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8" name="Місце для тексту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69" name="Місце для тексту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0" name="Місце для тексту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1" name="Місце для тексту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2" name="Місце для тексту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3" name="Місце для тексту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4" name="Місце для тексту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5" name="Місце для тексту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6" name="Місце для тексту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7" name="Місце для тексту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8" name="Місце для тексту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79" name="Місце для тексту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0" name="Місце для тексту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1" name="Місце для тексту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2" name="Місце для тексту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3" name="Місце для тексту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4" name="Місце для тексту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5" name="Місце для тексту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6" name="Місце для тексту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7" name="Місце для тексту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8" name="Місце для тексту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89" name="Місце для тексту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0" name="Місце для тексту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1" name="Місце для тексту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2" name="Місце для тексту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3" name="Місце для тексту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4" name="Місце для тексту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295" name="Місце для тексту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uk-UA" noProof="0" dirty="0" smtClean="0"/>
              <a:t>Текст слайда</a:t>
            </a:r>
            <a:endParaRPr lang="uk-UA" noProof="0" dirty="0"/>
          </a:p>
        </p:txBody>
      </p:sp>
      <p:sp>
        <p:nvSpPr>
          <p:cNvPr id="172" name="Текстове поле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ПН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3" name="Текстове поле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ВТ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4" name="Текстове поле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СР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5" name="Текстове поле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ЧТ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6" name="Текстове поле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ПТ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7" name="Текстове поле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НД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79" name="Текстове поле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uk-UA" sz="900" spc="-50" noProof="0" dirty="0" smtClean="0">
                <a:solidFill>
                  <a:schemeClr val="accent1"/>
                </a:solidFill>
              </a:rPr>
              <a:t>СБ</a:t>
            </a:r>
            <a:endParaRPr lang="uk-UA" sz="900" spc="-50" noProof="0" dirty="0">
              <a:solidFill>
                <a:schemeClr val="accent1"/>
              </a:solidFill>
            </a:endParaRPr>
          </a:p>
        </p:txBody>
      </p:sp>
      <p:sp>
        <p:nvSpPr>
          <p:cNvPr id="187" name="Заголовок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uk-UA" cap="all" baseline="0" noProof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Заголовок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uk-UA" cap="all" spc="150" noProof="0" dirty="0" smtClean="0">
                <a:solidFill>
                  <a:schemeClr val="accent1"/>
                </a:solidFill>
              </a:rPr>
              <a:t>ВЕРЕСЕНЬ</a:t>
            </a:r>
            <a:endParaRPr lang="uk-UA" cap="all" spc="150" noProof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 dirty="0" smtClean="0"/>
              <a:t>Заголовок слайда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Текст слайда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89D5623-4E64-4323-9FA0-9A5409F8D067}" type="datetime1">
              <a:rPr lang="uk-UA" noProof="0" smtClean="0"/>
              <a:t>23.06.2017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uk-UA" noProof="0" smtClean="0"/>
              <a:pPr rtl="0"/>
              <a:t>‹#›</a:t>
            </a:fld>
            <a:endParaRPr lang="uk-UA" noProof="0" dirty="0"/>
          </a:p>
        </p:txBody>
      </p:sp>
      <p:sp>
        <p:nvSpPr>
          <p:cNvPr id="7" name="Вказівки"/>
          <p:cNvSpPr/>
          <p:nvPr userDrawn="1"/>
        </p:nvSpPr>
        <p:spPr>
          <a:xfrm>
            <a:off x="9296400" y="0"/>
            <a:ext cx="13716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uk-UA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Нотатка: </a:t>
            </a:r>
          </a:p>
          <a:p>
            <a:pPr rtl="0">
              <a:spcBef>
                <a:spcPts val="1200"/>
              </a:spcBef>
            </a:pPr>
            <a:r>
              <a:rPr lang="uk-UA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Цей шаблон можна надрукувати й </a:t>
            </a:r>
            <a:r>
              <a:rPr lang="uk-UA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викори</a:t>
            </a:r>
            <a:r>
              <a:rPr lang="en-US" altLang="zh-CN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k-UA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стовувати </a:t>
            </a:r>
            <a:r>
              <a:rPr lang="uk-UA" sz="1100" b="1" i="1" noProof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як настінний календар. Ви також можете скопіювати слайд будь-якого місяця та додати його до своєї презентації.</a:t>
            </a:r>
            <a:endParaRPr lang="uk-UA" sz="1100" b="1" i="1" noProof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зображення 3" descr="Дівчинка на санчатах" title="Зразок зображення на зимову тематику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Місце для зображення 4" descr="Гірка з чоловіка й чотирьох дітей на санчатах" title="Зразок зображення на зимову тематику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Місце для тексту 26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4" name="Місце для тексту 26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5" name="Місце для тексту 26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6" name="Місце для тексту 26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7" name="Місце для тексту 26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9" name="Місце для тексту 26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8" name="Місце для тексту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Новий рік</a:t>
            </a:r>
            <a:endParaRPr lang="uk-UA" dirty="0"/>
          </a:p>
        </p:txBody>
      </p:sp>
      <p:sp>
        <p:nvSpPr>
          <p:cNvPr id="270" name="Місце для тексту 26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1" name="Місце для тексту 27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2" name="Місце для тексту 27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3" name="Місце для тексту 27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4" name="Місце для тексту 27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5" name="Місце для тексту 27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6" name="Місце для тексту 27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7" name="Місце для тексту 27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8" name="Місце для тексту 27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9" name="Місце для тексту 27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0" name="Місце для тексту 27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1" name="Місце для тексту 28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2" name="Місце для тексту 28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3" name="Місце для тексту 28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5" name="Місце для тексту 28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4" name="Місце для тексту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6" name="Місце для тексту 28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7" name="Місце для тексту 286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8" name="Місце для тексту 287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9" name="Місце для тексту 28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0" name="Місце для тексту 289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1" name="Місце для тексту 29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2" name="Місце для тексту 291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3" name="Місце для тексту 292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4" name="Місце для тексту 293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5" name="Місце для тексту 294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6" name="Місце для тексту 295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7" name="Місце для тексту 296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8" name="Місце для тексту 297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9" name="Місце для тексту 298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0" name="Місце для тексту 299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1" name="Місце для тексту 300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2" name="Місце для тексту 301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3" name="Місце для тексту 302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3" name="Місце для тексту 31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зображення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Місце для зображення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Місце для тексту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6" name="Місце для тексту 4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7" name="Місце для тексту 46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0" name="Місце для тексту 49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Місце для зображення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Місце для тексту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6" name="Місце для тексту 45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Місце для зображення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8" name="Місце для тексту 1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7" name="Місце для тексту 2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8" name="Місце для тексту 2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9" name="Місце для тексту 2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2" name="Місце для тексту 3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3" name="Місце для тексту 3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4" name="Місце для тексту 3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5" name="Місце для тексту 3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6" name="Місце для тексту 3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8" name="Місце для тексту 3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0" name="Місце для тексту 3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1" name="Місце для тексту 4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2" name="Місце для тексту 4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3" name="Місце для тексту 4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4" name="Місце для тексту 4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імейний календар на 2014 рік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14</Words>
  <Application>Microsoft Office PowerPoint</Application>
  <PresentationFormat>On-screen Show (4:3)</PresentationFormat>
  <Paragraphs>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Сімейний календар на 2014 рік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2017-06-23T03:21:04Z</dcterms:modified>
</cp:coreProperties>
</file>