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59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3-44F6-8A0B-79463B4025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3-44F6-8A0B-79463B4025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3-44F6-8A0B-79463B4025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88367632"/>
        <c:axId val="888372728"/>
      </c:barChart>
      <c:catAx>
        <c:axId val="88836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88372728"/>
        <c:crosses val="autoZero"/>
        <c:auto val="1"/>
        <c:lblAlgn val="ctr"/>
        <c:lblOffset val="100"/>
        <c:noMultiLvlLbl val="0"/>
      </c:catAx>
      <c:valAx>
        <c:axId val="888372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836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E1E1A-2093-4B8F-A5AF-441C78F7A69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1C7A688C-9A33-4732-B0E5-4339CD0368F1}">
      <dgm:prSet phldrT="[Text]"/>
      <dgm:spPr/>
      <dgm:t>
        <a:bodyPr rtlCol="0"/>
        <a:lstStyle/>
        <a:p>
          <a:pPr rtl="0"/>
          <a:r>
            <a:rPr lang="uk"/>
            <a:t>Назва кроку 1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0E8AAFE7-023D-49DB-81E0-38611EF22BD4}" type="parTrans" cxnId="{6C860BAA-A0DA-47F0-B7EB-8AFDEB00546E}">
      <dgm:prSet/>
      <dgm:spPr/>
      <dgm:t>
        <a:bodyPr rtlCol="0"/>
        <a:lstStyle/>
        <a:p>
          <a:pPr rtl="0"/>
          <a:endParaRPr lang="en-US"/>
        </a:p>
      </dgm:t>
    </dgm:pt>
    <dgm:pt modelId="{CE5F2E4C-0A29-435E-80E4-C9A7708E60FD}" type="sibTrans" cxnId="{6C860BAA-A0DA-47F0-B7EB-8AFDEB00546E}">
      <dgm:prSet/>
      <dgm:spPr/>
      <dgm:t>
        <a:bodyPr rtlCol="0"/>
        <a:lstStyle/>
        <a:p>
          <a:pPr rtl="0"/>
          <a:endParaRPr lang="en-US"/>
        </a:p>
      </dgm:t>
    </dgm:pt>
    <dgm:pt modelId="{05803AED-30D5-4E84-A5CD-5A02867CB810}">
      <dgm:prSet phldrT="[Text]"/>
      <dgm:spPr/>
      <dgm:t>
        <a:bodyPr rtlCol="0"/>
        <a:lstStyle/>
        <a:p>
          <a:pPr rtl="0"/>
          <a:r>
            <a:rPr lang="uk"/>
            <a:t>Опис завдання</a:t>
          </a:r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BD05708A-0644-4E3E-B3A2-FE0419006DA5}" type="parTrans" cxnId="{A515DD64-AD40-4C20-B878-17697F4608CB}">
      <dgm:prSet/>
      <dgm:spPr/>
      <dgm:t>
        <a:bodyPr rtlCol="0"/>
        <a:lstStyle/>
        <a:p>
          <a:pPr rtl="0"/>
          <a:endParaRPr lang="en-US"/>
        </a:p>
      </dgm:t>
    </dgm:pt>
    <dgm:pt modelId="{98083EBD-8085-4A92-920A-1BD6D87CECF5}" type="sibTrans" cxnId="{A515DD64-AD40-4C20-B878-17697F4608CB}">
      <dgm:prSet/>
      <dgm:spPr/>
      <dgm:t>
        <a:bodyPr rtlCol="0"/>
        <a:lstStyle/>
        <a:p>
          <a:pPr rtl="0"/>
          <a:endParaRPr lang="en-US"/>
        </a:p>
      </dgm:t>
    </dgm:pt>
    <dgm:pt modelId="{857550A3-1492-443E-A90C-3580EDE72491}">
      <dgm:prSet phldrT="[Text]"/>
      <dgm:spPr/>
      <dgm:t>
        <a:bodyPr rtlCol="0"/>
        <a:lstStyle/>
        <a:p>
          <a:pPr rtl="0"/>
          <a:r>
            <a:rPr lang="uk"/>
            <a:t>Опис завдання</a:t>
          </a:r>
        </a:p>
      </dgm:t>
    </dgm:pt>
    <dgm:pt modelId="{1F8DCC29-7704-48D1-B0FC-1B5AFE5F480D}" type="parTrans" cxnId="{52BA69C0-A2D4-41EE-90B1-19D940B44DF2}">
      <dgm:prSet/>
      <dgm:spPr/>
      <dgm:t>
        <a:bodyPr rtlCol="0"/>
        <a:lstStyle/>
        <a:p>
          <a:pPr rtl="0"/>
          <a:endParaRPr lang="en-US"/>
        </a:p>
      </dgm:t>
    </dgm:pt>
    <dgm:pt modelId="{09413B98-728A-459F-9DCE-055654452609}" type="sibTrans" cxnId="{52BA69C0-A2D4-41EE-90B1-19D940B44DF2}">
      <dgm:prSet/>
      <dgm:spPr/>
      <dgm:t>
        <a:bodyPr rtlCol="0"/>
        <a:lstStyle/>
        <a:p>
          <a:pPr rtl="0"/>
          <a:endParaRPr lang="en-US"/>
        </a:p>
      </dgm:t>
    </dgm:pt>
    <dgm:pt modelId="{F91A9C87-296D-4754-A02C-421C5A26AA95}">
      <dgm:prSet phldrT="[Text]"/>
      <dgm:spPr/>
      <dgm:t>
        <a:bodyPr rtlCol="0"/>
        <a:lstStyle/>
        <a:p>
          <a:pPr rtl="0"/>
          <a:r>
            <a:rPr lang="uk"/>
            <a:t>Назва кроку 2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551D10B9-6B2C-4A4B-AC00-2C64E6783A6F}" type="parTrans" cxnId="{204612CE-BB27-458C-B5F5-794ADFB010D8}">
      <dgm:prSet/>
      <dgm:spPr/>
      <dgm:t>
        <a:bodyPr rtlCol="0"/>
        <a:lstStyle/>
        <a:p>
          <a:pPr rtl="0"/>
          <a:endParaRPr lang="en-US"/>
        </a:p>
      </dgm:t>
    </dgm:pt>
    <dgm:pt modelId="{E654075E-0A3E-4B00-A69F-36E67945BC1F}" type="sibTrans" cxnId="{204612CE-BB27-458C-B5F5-794ADFB010D8}">
      <dgm:prSet/>
      <dgm:spPr/>
      <dgm:t>
        <a:bodyPr rtlCol="0"/>
        <a:lstStyle/>
        <a:p>
          <a:pPr rtl="0"/>
          <a:endParaRPr lang="en-US"/>
        </a:p>
      </dgm:t>
    </dgm:pt>
    <dgm:pt modelId="{CE21D22A-2878-4343-896C-01CF461A2D35}">
      <dgm:prSet phldrT="[Text]"/>
      <dgm:spPr/>
      <dgm:t>
        <a:bodyPr rtlCol="0"/>
        <a:lstStyle/>
        <a:p>
          <a:pPr rtl="0"/>
          <a:r>
            <a:rPr lang="uk"/>
            <a:t>Опис завдання</a:t>
          </a:r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E5E3B542-5766-48B8-B9F9-96A0A9F77343}" type="parTrans" cxnId="{93ECD784-69F1-4CC0-AEDB-E9A052BA8C2F}">
      <dgm:prSet/>
      <dgm:spPr/>
      <dgm:t>
        <a:bodyPr rtlCol="0"/>
        <a:lstStyle/>
        <a:p>
          <a:pPr rtl="0"/>
          <a:endParaRPr lang="en-US"/>
        </a:p>
      </dgm:t>
    </dgm:pt>
    <dgm:pt modelId="{5A33A45B-0AD0-4317-90E6-99CF85F7018E}" type="sibTrans" cxnId="{93ECD784-69F1-4CC0-AEDB-E9A052BA8C2F}">
      <dgm:prSet/>
      <dgm:spPr/>
      <dgm:t>
        <a:bodyPr rtlCol="0"/>
        <a:lstStyle/>
        <a:p>
          <a:pPr rtl="0"/>
          <a:endParaRPr lang="en-US"/>
        </a:p>
      </dgm:t>
    </dgm:pt>
    <dgm:pt modelId="{895829E4-456E-451B-AC58-6D6B3CACABDA}">
      <dgm:prSet phldrT="[Text]"/>
      <dgm:spPr/>
      <dgm:t>
        <a:bodyPr rtlCol="0"/>
        <a:lstStyle/>
        <a:p>
          <a:pPr rtl="0"/>
          <a:r>
            <a:rPr lang="uk"/>
            <a:t>Назва кроку 3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76198CAA-2C4C-4EAE-9179-8A3143E571C0}" type="parTrans" cxnId="{DF3964F4-24F4-472D-916C-21358AF7B831}">
      <dgm:prSet/>
      <dgm:spPr/>
      <dgm:t>
        <a:bodyPr rtlCol="0"/>
        <a:lstStyle/>
        <a:p>
          <a:pPr rtl="0"/>
          <a:endParaRPr lang="en-US"/>
        </a:p>
      </dgm:t>
    </dgm:pt>
    <dgm:pt modelId="{1603209C-8F27-4020-9DAC-28BA094F65B1}" type="sibTrans" cxnId="{DF3964F4-24F4-472D-916C-21358AF7B831}">
      <dgm:prSet/>
      <dgm:spPr/>
      <dgm:t>
        <a:bodyPr rtlCol="0"/>
        <a:lstStyle/>
        <a:p>
          <a:pPr rtl="0"/>
          <a:endParaRPr lang="en-US"/>
        </a:p>
      </dgm:t>
    </dgm:pt>
    <dgm:pt modelId="{09053BC0-16B2-48EB-8FC5-10C92504B21D}">
      <dgm:prSet phldrT="[Text]"/>
      <dgm:spPr/>
      <dgm:t>
        <a:bodyPr rtlCol="0"/>
        <a:lstStyle/>
        <a:p>
          <a:pPr rtl="0"/>
          <a:r>
            <a:rPr lang="uk"/>
            <a:t>Опис завдання</a:t>
          </a: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B78C61C6-84A8-4767-AB8D-4D19F4B2AB6D}" type="parTrans" cxnId="{76DCFBE8-F971-4E05-9BCC-5B9893022DBD}">
      <dgm:prSet/>
      <dgm:spPr/>
      <dgm:t>
        <a:bodyPr rtlCol="0"/>
        <a:lstStyle/>
        <a:p>
          <a:pPr rtl="0"/>
          <a:endParaRPr lang="en-US"/>
        </a:p>
      </dgm:t>
    </dgm:pt>
    <dgm:pt modelId="{3050FE1C-0CCF-46B6-B83D-FB4044CE1788}" type="sibTrans" cxnId="{76DCFBE8-F971-4E05-9BCC-5B9893022DBD}">
      <dgm:prSet/>
      <dgm:spPr/>
      <dgm:t>
        <a:bodyPr rtlCol="0"/>
        <a:lstStyle/>
        <a:p>
          <a:pPr rtl="0"/>
          <a:endParaRPr lang="en-US"/>
        </a:p>
      </dgm:t>
    </dgm:pt>
    <dgm:pt modelId="{687CE4D2-AA5D-4E9E-BC78-A457E09A7D74}">
      <dgm:prSet phldrT="[Text]"/>
      <dgm:spPr/>
      <dgm:t>
        <a:bodyPr rtlCol="0"/>
        <a:lstStyle/>
        <a:p>
          <a:pPr rtl="0"/>
          <a:r>
            <a:rPr lang="uk"/>
            <a:t>Опис завдання</a:t>
          </a:r>
        </a:p>
      </dgm:t>
    </dgm:pt>
    <dgm:pt modelId="{B61CC0F8-E7BA-47F4-963F-6DD5C7BC1282}" type="parTrans" cxnId="{BCE57026-6239-4539-93F3-0EBB49CE5E26}">
      <dgm:prSet/>
      <dgm:spPr/>
      <dgm:t>
        <a:bodyPr rtlCol="0"/>
        <a:lstStyle/>
        <a:p>
          <a:pPr rtl="0"/>
          <a:endParaRPr lang="en-US"/>
        </a:p>
      </dgm:t>
    </dgm:pt>
    <dgm:pt modelId="{9C9ECEF3-81F7-41DC-8B46-7E05522C8419}" type="sibTrans" cxnId="{BCE57026-6239-4539-93F3-0EBB49CE5E26}">
      <dgm:prSet/>
      <dgm:spPr/>
      <dgm:t>
        <a:bodyPr rtlCol="0"/>
        <a:lstStyle/>
        <a:p>
          <a:pPr rtl="0"/>
          <a:endParaRPr lang="en-US"/>
        </a:p>
      </dgm:t>
    </dgm:pt>
    <dgm:pt modelId="{2E3F7BD3-D36C-45FC-B613-249A8BA7901D}">
      <dgm:prSet phldrT="[Text]"/>
      <dgm:spPr/>
      <dgm:t>
        <a:bodyPr rtlCol="0"/>
        <a:lstStyle/>
        <a:p>
          <a:pPr rtl="0"/>
          <a:r>
            <a:rPr lang="uk"/>
            <a:t>Опис завдання</a:t>
          </a:r>
        </a:p>
      </dgm:t>
    </dgm:pt>
    <dgm:pt modelId="{FA84E6D9-9D6A-4BB8-A4AE-59CCF1F5B118}" type="parTrans" cxnId="{D9F8ECB4-B9F4-412F-B2F1-46A140D9D24B}">
      <dgm:prSet/>
      <dgm:spPr/>
      <dgm:t>
        <a:bodyPr rtlCol="0"/>
        <a:lstStyle/>
        <a:p>
          <a:pPr rtl="0"/>
          <a:endParaRPr lang="en-US"/>
        </a:p>
      </dgm:t>
    </dgm:pt>
    <dgm:pt modelId="{7A249D33-47BB-4F7D-9A1A-829A015E640B}" type="sibTrans" cxnId="{D9F8ECB4-B9F4-412F-B2F1-46A140D9D24B}">
      <dgm:prSet/>
      <dgm:spPr/>
      <dgm:t>
        <a:bodyPr rtlCol="0"/>
        <a:lstStyle/>
        <a:p>
          <a:pPr rtl="0"/>
          <a:endParaRPr lang="en-US"/>
        </a:p>
      </dgm:t>
    </dgm:pt>
    <dgm:pt modelId="{A12B5C12-8E28-44CA-8FCF-4D1A432CBD3B}" type="pres">
      <dgm:prSet presAssocID="{E56E1E1A-2093-4B8F-A5AF-441C78F7A69C}" presName="linear" presStyleCnt="0">
        <dgm:presLayoutVars>
          <dgm:dir/>
          <dgm:animLvl val="lvl"/>
          <dgm:resizeHandles val="exact"/>
        </dgm:presLayoutVars>
      </dgm:prSet>
      <dgm:spPr/>
    </dgm:pt>
    <dgm:pt modelId="{EC3F2A97-6B99-49B4-917F-A1F21B5F88CB}" type="pres">
      <dgm:prSet presAssocID="{1C7A688C-9A33-4732-B0E5-4339CD0368F1}" presName="parentLin" presStyleCnt="0"/>
      <dgm:spPr/>
    </dgm:pt>
    <dgm:pt modelId="{030B8943-FD1A-4A9A-BB9D-3CB18009A535}" type="pres">
      <dgm:prSet presAssocID="{1C7A688C-9A33-4732-B0E5-4339CD0368F1}" presName="parentLeftMargin" presStyleLbl="node1" presStyleIdx="0" presStyleCnt="3"/>
      <dgm:spPr/>
    </dgm:pt>
    <dgm:pt modelId="{58DBC27A-1A08-46D5-BA00-1800E6A8A6BA}" type="pres">
      <dgm:prSet presAssocID="{1C7A688C-9A33-4732-B0E5-4339CD0368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BBA030-CC1E-4236-90C9-7C112458786F}" type="pres">
      <dgm:prSet presAssocID="{1C7A688C-9A33-4732-B0E5-4339CD0368F1}" presName="negativeSpace" presStyleCnt="0"/>
      <dgm:spPr/>
    </dgm:pt>
    <dgm:pt modelId="{730CE260-067D-4E79-AAF9-5B32C7570D1D}" type="pres">
      <dgm:prSet presAssocID="{1C7A688C-9A33-4732-B0E5-4339CD0368F1}" presName="childText" presStyleLbl="conFgAcc1" presStyleIdx="0" presStyleCnt="3">
        <dgm:presLayoutVars>
          <dgm:bulletEnabled val="1"/>
        </dgm:presLayoutVars>
      </dgm:prSet>
      <dgm:spPr/>
    </dgm:pt>
    <dgm:pt modelId="{A677FB41-82CD-4DD7-B99D-F0DADD8F01DB}" type="pres">
      <dgm:prSet presAssocID="{CE5F2E4C-0A29-435E-80E4-C9A7708E60FD}" presName="spaceBetweenRectangles" presStyleCnt="0"/>
      <dgm:spPr/>
    </dgm:pt>
    <dgm:pt modelId="{029F65C2-0EE6-45F0-93E0-2D920FF1ACD1}" type="pres">
      <dgm:prSet presAssocID="{F91A9C87-296D-4754-A02C-421C5A26AA95}" presName="parentLin" presStyleCnt="0"/>
      <dgm:spPr/>
    </dgm:pt>
    <dgm:pt modelId="{9CCC620E-52DE-4DF6-BBB9-91B6E8D3214F}" type="pres">
      <dgm:prSet presAssocID="{F91A9C87-296D-4754-A02C-421C5A26AA95}" presName="parentLeftMargin" presStyleLbl="node1" presStyleIdx="0" presStyleCnt="3"/>
      <dgm:spPr/>
    </dgm:pt>
    <dgm:pt modelId="{D03735FB-8C0C-4D05-B725-6338C6B0B94F}" type="pres">
      <dgm:prSet presAssocID="{F91A9C87-296D-4754-A02C-421C5A26AA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1466A5-571E-41D9-BB6D-9DE86DEDAC28}" type="pres">
      <dgm:prSet presAssocID="{F91A9C87-296D-4754-A02C-421C5A26AA95}" presName="negativeSpace" presStyleCnt="0"/>
      <dgm:spPr/>
    </dgm:pt>
    <dgm:pt modelId="{83B6D919-C5B4-435C-B28D-2DF4A32205D6}" type="pres">
      <dgm:prSet presAssocID="{F91A9C87-296D-4754-A02C-421C5A26AA95}" presName="childText" presStyleLbl="conFgAcc1" presStyleIdx="1" presStyleCnt="3">
        <dgm:presLayoutVars>
          <dgm:bulletEnabled val="1"/>
        </dgm:presLayoutVars>
      </dgm:prSet>
      <dgm:spPr/>
    </dgm:pt>
    <dgm:pt modelId="{AA75CDE9-314E-4A98-899D-52B616CD9957}" type="pres">
      <dgm:prSet presAssocID="{E654075E-0A3E-4B00-A69F-36E67945BC1F}" presName="spaceBetweenRectangles" presStyleCnt="0"/>
      <dgm:spPr/>
    </dgm:pt>
    <dgm:pt modelId="{5541D819-12BE-4729-985F-2006ED9D0900}" type="pres">
      <dgm:prSet presAssocID="{895829E4-456E-451B-AC58-6D6B3CACABDA}" presName="parentLin" presStyleCnt="0"/>
      <dgm:spPr/>
    </dgm:pt>
    <dgm:pt modelId="{40CC6694-9A80-4FCF-88CD-042A221B74FA}" type="pres">
      <dgm:prSet presAssocID="{895829E4-456E-451B-AC58-6D6B3CACABDA}" presName="parentLeftMargin" presStyleLbl="node1" presStyleIdx="1" presStyleCnt="3"/>
      <dgm:spPr/>
    </dgm:pt>
    <dgm:pt modelId="{D92E738F-2254-4265-B34C-E04C8EA90CE3}" type="pres">
      <dgm:prSet presAssocID="{895829E4-456E-451B-AC58-6D6B3CACAB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F2222C8-69C7-46BF-BEB5-21B18683F553}" type="pres">
      <dgm:prSet presAssocID="{895829E4-456E-451B-AC58-6D6B3CACABDA}" presName="negativeSpace" presStyleCnt="0"/>
      <dgm:spPr/>
    </dgm:pt>
    <dgm:pt modelId="{6B9B2246-1157-4786-A5A0-254F1DAA443F}" type="pres">
      <dgm:prSet presAssocID="{895829E4-456E-451B-AC58-6D6B3CACAB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1E121B-56E0-411F-B121-5B8477F48651}" type="presOf" srcId="{857550A3-1492-443E-A90C-3580EDE72491}" destId="{730CE260-067D-4E79-AAF9-5B32C7570D1D}" srcOrd="0" destOrd="1" presId="urn:microsoft.com/office/officeart/2005/8/layout/list1"/>
    <dgm:cxn modelId="{BCE57026-6239-4539-93F3-0EBB49CE5E26}" srcId="{F91A9C87-296D-4754-A02C-421C5A26AA95}" destId="{687CE4D2-AA5D-4E9E-BC78-A457E09A7D74}" srcOrd="1" destOrd="0" parTransId="{B61CC0F8-E7BA-47F4-963F-6DD5C7BC1282}" sibTransId="{9C9ECEF3-81F7-41DC-8B46-7E05522C8419}"/>
    <dgm:cxn modelId="{63DEB43D-52FE-4BE5-B60B-7C576690F57A}" type="presOf" srcId="{CE21D22A-2878-4343-896C-01CF461A2D35}" destId="{83B6D919-C5B4-435C-B28D-2DF4A32205D6}" srcOrd="0" destOrd="0" presId="urn:microsoft.com/office/officeart/2005/8/layout/list1"/>
    <dgm:cxn modelId="{4D0F5C5D-1D69-4ABE-90AB-FF0DD77F2B5C}" type="presOf" srcId="{1C7A688C-9A33-4732-B0E5-4339CD0368F1}" destId="{030B8943-FD1A-4A9A-BB9D-3CB18009A535}" srcOrd="0" destOrd="0" presId="urn:microsoft.com/office/officeart/2005/8/layout/list1"/>
    <dgm:cxn modelId="{A515DD64-AD40-4C20-B878-17697F4608CB}" srcId="{1C7A688C-9A33-4732-B0E5-4339CD0368F1}" destId="{05803AED-30D5-4E84-A5CD-5A02867CB810}" srcOrd="0" destOrd="0" parTransId="{BD05708A-0644-4E3E-B3A2-FE0419006DA5}" sibTransId="{98083EBD-8085-4A92-920A-1BD6D87CECF5}"/>
    <dgm:cxn modelId="{1BB12470-5275-4D25-862C-7595AAD52A17}" type="presOf" srcId="{687CE4D2-AA5D-4E9E-BC78-A457E09A7D74}" destId="{83B6D919-C5B4-435C-B28D-2DF4A32205D6}" srcOrd="0" destOrd="1" presId="urn:microsoft.com/office/officeart/2005/8/layout/list1"/>
    <dgm:cxn modelId="{C6C12356-1458-435B-9408-82B302E90A40}" type="presOf" srcId="{F91A9C87-296D-4754-A02C-421C5A26AA95}" destId="{9CCC620E-52DE-4DF6-BBB9-91B6E8D3214F}" srcOrd="0" destOrd="0" presId="urn:microsoft.com/office/officeart/2005/8/layout/list1"/>
    <dgm:cxn modelId="{93ECD784-69F1-4CC0-AEDB-E9A052BA8C2F}" srcId="{F91A9C87-296D-4754-A02C-421C5A26AA95}" destId="{CE21D22A-2878-4343-896C-01CF461A2D35}" srcOrd="0" destOrd="0" parTransId="{E5E3B542-5766-48B8-B9F9-96A0A9F77343}" sibTransId="{5A33A45B-0AD0-4317-90E6-99CF85F7018E}"/>
    <dgm:cxn modelId="{BA95A691-0752-4BFB-92DD-9EC3284B0301}" type="presOf" srcId="{2E3F7BD3-D36C-45FC-B613-249A8BA7901D}" destId="{6B9B2246-1157-4786-A5A0-254F1DAA443F}" srcOrd="0" destOrd="1" presId="urn:microsoft.com/office/officeart/2005/8/layout/list1"/>
    <dgm:cxn modelId="{07C28899-D69C-49A0-9F3A-D2ED5014B1B2}" type="presOf" srcId="{1C7A688C-9A33-4732-B0E5-4339CD0368F1}" destId="{58DBC27A-1A08-46D5-BA00-1800E6A8A6BA}" srcOrd="1" destOrd="0" presId="urn:microsoft.com/office/officeart/2005/8/layout/list1"/>
    <dgm:cxn modelId="{E3D1C69A-3AC5-4596-BDB0-392209D7DAB5}" type="presOf" srcId="{05803AED-30D5-4E84-A5CD-5A02867CB810}" destId="{730CE260-067D-4E79-AAF9-5B32C7570D1D}" srcOrd="0" destOrd="0" presId="urn:microsoft.com/office/officeart/2005/8/layout/list1"/>
    <dgm:cxn modelId="{6C860BAA-A0DA-47F0-B7EB-8AFDEB00546E}" srcId="{E56E1E1A-2093-4B8F-A5AF-441C78F7A69C}" destId="{1C7A688C-9A33-4732-B0E5-4339CD0368F1}" srcOrd="0" destOrd="0" parTransId="{0E8AAFE7-023D-49DB-81E0-38611EF22BD4}" sibTransId="{CE5F2E4C-0A29-435E-80E4-C9A7708E60FD}"/>
    <dgm:cxn modelId="{CC7429AF-3469-46CE-B248-126A95B7107F}" type="presOf" srcId="{F91A9C87-296D-4754-A02C-421C5A26AA95}" destId="{D03735FB-8C0C-4D05-B725-6338C6B0B94F}" srcOrd="1" destOrd="0" presId="urn:microsoft.com/office/officeart/2005/8/layout/list1"/>
    <dgm:cxn modelId="{D9F8ECB4-B9F4-412F-B2F1-46A140D9D24B}" srcId="{895829E4-456E-451B-AC58-6D6B3CACABDA}" destId="{2E3F7BD3-D36C-45FC-B613-249A8BA7901D}" srcOrd="1" destOrd="0" parTransId="{FA84E6D9-9D6A-4BB8-A4AE-59CCF1F5B118}" sibTransId="{7A249D33-47BB-4F7D-9A1A-829A015E640B}"/>
    <dgm:cxn modelId="{21B9D9B5-6C40-40D2-8496-8D50BF524E6C}" type="presOf" srcId="{E56E1E1A-2093-4B8F-A5AF-441C78F7A69C}" destId="{A12B5C12-8E28-44CA-8FCF-4D1A432CBD3B}" srcOrd="0" destOrd="0" presId="urn:microsoft.com/office/officeart/2005/8/layout/list1"/>
    <dgm:cxn modelId="{F3C456BD-1467-4AF5-B0D4-ADDB84897695}" type="presOf" srcId="{09053BC0-16B2-48EB-8FC5-10C92504B21D}" destId="{6B9B2246-1157-4786-A5A0-254F1DAA443F}" srcOrd="0" destOrd="0" presId="urn:microsoft.com/office/officeart/2005/8/layout/list1"/>
    <dgm:cxn modelId="{52BA69C0-A2D4-41EE-90B1-19D940B44DF2}" srcId="{1C7A688C-9A33-4732-B0E5-4339CD0368F1}" destId="{857550A3-1492-443E-A90C-3580EDE72491}" srcOrd="1" destOrd="0" parTransId="{1F8DCC29-7704-48D1-B0FC-1B5AFE5F480D}" sibTransId="{09413B98-728A-459F-9DCE-055654452609}"/>
    <dgm:cxn modelId="{FA05E1C1-E4C9-4606-B7DE-272B1D63D43E}" type="presOf" srcId="{895829E4-456E-451B-AC58-6D6B3CACABDA}" destId="{D92E738F-2254-4265-B34C-E04C8EA90CE3}" srcOrd="1" destOrd="0" presId="urn:microsoft.com/office/officeart/2005/8/layout/list1"/>
    <dgm:cxn modelId="{9B15E9C4-1014-4BDB-A311-FCAEA1884E6B}" type="presOf" srcId="{895829E4-456E-451B-AC58-6D6B3CACABDA}" destId="{40CC6694-9A80-4FCF-88CD-042A221B74FA}" srcOrd="0" destOrd="0" presId="urn:microsoft.com/office/officeart/2005/8/layout/list1"/>
    <dgm:cxn modelId="{204612CE-BB27-458C-B5F5-794ADFB010D8}" srcId="{E56E1E1A-2093-4B8F-A5AF-441C78F7A69C}" destId="{F91A9C87-296D-4754-A02C-421C5A26AA95}" srcOrd="1" destOrd="0" parTransId="{551D10B9-6B2C-4A4B-AC00-2C64E6783A6F}" sibTransId="{E654075E-0A3E-4B00-A69F-36E67945BC1F}"/>
    <dgm:cxn modelId="{76DCFBE8-F971-4E05-9BCC-5B9893022DBD}" srcId="{895829E4-456E-451B-AC58-6D6B3CACABDA}" destId="{09053BC0-16B2-48EB-8FC5-10C92504B21D}" srcOrd="0" destOrd="0" parTransId="{B78C61C6-84A8-4767-AB8D-4D19F4B2AB6D}" sibTransId="{3050FE1C-0CCF-46B6-B83D-FB4044CE1788}"/>
    <dgm:cxn modelId="{DF3964F4-24F4-472D-916C-21358AF7B831}" srcId="{E56E1E1A-2093-4B8F-A5AF-441C78F7A69C}" destId="{895829E4-456E-451B-AC58-6D6B3CACABDA}" srcOrd="2" destOrd="0" parTransId="{76198CAA-2C4C-4EAE-9179-8A3143E571C0}" sibTransId="{1603209C-8F27-4020-9DAC-28BA094F65B1}"/>
    <dgm:cxn modelId="{E74CF5DB-0E66-4B63-AE1D-57F6E5FDEFE0}" type="presParOf" srcId="{A12B5C12-8E28-44CA-8FCF-4D1A432CBD3B}" destId="{EC3F2A97-6B99-49B4-917F-A1F21B5F88CB}" srcOrd="0" destOrd="0" presId="urn:microsoft.com/office/officeart/2005/8/layout/list1"/>
    <dgm:cxn modelId="{FD0CEF7A-0651-46EB-A3CD-B15794390F0D}" type="presParOf" srcId="{EC3F2A97-6B99-49B4-917F-A1F21B5F88CB}" destId="{030B8943-FD1A-4A9A-BB9D-3CB18009A535}" srcOrd="0" destOrd="0" presId="urn:microsoft.com/office/officeart/2005/8/layout/list1"/>
    <dgm:cxn modelId="{161DAEBA-54D1-408C-B6E1-129EAA7BAD00}" type="presParOf" srcId="{EC3F2A97-6B99-49B4-917F-A1F21B5F88CB}" destId="{58DBC27A-1A08-46D5-BA00-1800E6A8A6BA}" srcOrd="1" destOrd="0" presId="urn:microsoft.com/office/officeart/2005/8/layout/list1"/>
    <dgm:cxn modelId="{E3AA146B-23ED-4249-A397-4952F7767A79}" type="presParOf" srcId="{A12B5C12-8E28-44CA-8FCF-4D1A432CBD3B}" destId="{F3BBA030-CC1E-4236-90C9-7C112458786F}" srcOrd="1" destOrd="0" presId="urn:microsoft.com/office/officeart/2005/8/layout/list1"/>
    <dgm:cxn modelId="{5AE26FE4-E45F-44AE-8889-DB633EE11A4B}" type="presParOf" srcId="{A12B5C12-8E28-44CA-8FCF-4D1A432CBD3B}" destId="{730CE260-067D-4E79-AAF9-5B32C7570D1D}" srcOrd="2" destOrd="0" presId="urn:microsoft.com/office/officeart/2005/8/layout/list1"/>
    <dgm:cxn modelId="{425AFF1E-9133-4E8C-B417-A8011A968B41}" type="presParOf" srcId="{A12B5C12-8E28-44CA-8FCF-4D1A432CBD3B}" destId="{A677FB41-82CD-4DD7-B99D-F0DADD8F01DB}" srcOrd="3" destOrd="0" presId="urn:microsoft.com/office/officeart/2005/8/layout/list1"/>
    <dgm:cxn modelId="{12401FE8-5E77-4DD4-88AD-B38CB92B5086}" type="presParOf" srcId="{A12B5C12-8E28-44CA-8FCF-4D1A432CBD3B}" destId="{029F65C2-0EE6-45F0-93E0-2D920FF1ACD1}" srcOrd="4" destOrd="0" presId="urn:microsoft.com/office/officeart/2005/8/layout/list1"/>
    <dgm:cxn modelId="{84AB5A93-38B8-4C40-828F-4B2B4FF66D33}" type="presParOf" srcId="{029F65C2-0EE6-45F0-93E0-2D920FF1ACD1}" destId="{9CCC620E-52DE-4DF6-BBB9-91B6E8D3214F}" srcOrd="0" destOrd="0" presId="urn:microsoft.com/office/officeart/2005/8/layout/list1"/>
    <dgm:cxn modelId="{2419ADDE-EDD4-4D94-9E38-AABCACC45559}" type="presParOf" srcId="{029F65C2-0EE6-45F0-93E0-2D920FF1ACD1}" destId="{D03735FB-8C0C-4D05-B725-6338C6B0B94F}" srcOrd="1" destOrd="0" presId="urn:microsoft.com/office/officeart/2005/8/layout/list1"/>
    <dgm:cxn modelId="{96CF9D36-A1F3-4A65-A643-8A5C3F2C5EE6}" type="presParOf" srcId="{A12B5C12-8E28-44CA-8FCF-4D1A432CBD3B}" destId="{F91466A5-571E-41D9-BB6D-9DE86DEDAC28}" srcOrd="5" destOrd="0" presId="urn:microsoft.com/office/officeart/2005/8/layout/list1"/>
    <dgm:cxn modelId="{DE8BDD09-0E32-4C9C-AE7C-5DF32758F0CC}" type="presParOf" srcId="{A12B5C12-8E28-44CA-8FCF-4D1A432CBD3B}" destId="{83B6D919-C5B4-435C-B28D-2DF4A32205D6}" srcOrd="6" destOrd="0" presId="urn:microsoft.com/office/officeart/2005/8/layout/list1"/>
    <dgm:cxn modelId="{D3EE8C0D-24B6-4A01-9DF2-A023E502BB00}" type="presParOf" srcId="{A12B5C12-8E28-44CA-8FCF-4D1A432CBD3B}" destId="{AA75CDE9-314E-4A98-899D-52B616CD9957}" srcOrd="7" destOrd="0" presId="urn:microsoft.com/office/officeart/2005/8/layout/list1"/>
    <dgm:cxn modelId="{114A2049-45B7-4137-BA9E-0280E10E5F12}" type="presParOf" srcId="{A12B5C12-8E28-44CA-8FCF-4D1A432CBD3B}" destId="{5541D819-12BE-4729-985F-2006ED9D0900}" srcOrd="8" destOrd="0" presId="urn:microsoft.com/office/officeart/2005/8/layout/list1"/>
    <dgm:cxn modelId="{6211828A-4026-46FD-839D-09880717D2C3}" type="presParOf" srcId="{5541D819-12BE-4729-985F-2006ED9D0900}" destId="{40CC6694-9A80-4FCF-88CD-042A221B74FA}" srcOrd="0" destOrd="0" presId="urn:microsoft.com/office/officeart/2005/8/layout/list1"/>
    <dgm:cxn modelId="{D1135E31-C36C-464B-8B69-BCCBC0326419}" type="presParOf" srcId="{5541D819-12BE-4729-985F-2006ED9D0900}" destId="{D92E738F-2254-4265-B34C-E04C8EA90CE3}" srcOrd="1" destOrd="0" presId="urn:microsoft.com/office/officeart/2005/8/layout/list1"/>
    <dgm:cxn modelId="{FCAF706B-B9D4-4ACA-8FAE-5C711390F809}" type="presParOf" srcId="{A12B5C12-8E28-44CA-8FCF-4D1A432CBD3B}" destId="{7F2222C8-69C7-46BF-BEB5-21B18683F553}" srcOrd="9" destOrd="0" presId="urn:microsoft.com/office/officeart/2005/8/layout/list1"/>
    <dgm:cxn modelId="{E7E697CB-4649-4F42-BA05-52BEE16906CC}" type="presParOf" srcId="{A12B5C12-8E28-44CA-8FCF-4D1A432CBD3B}" destId="{6B9B2246-1157-4786-A5A0-254F1DAA44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CE260-067D-4E79-AAF9-5B32C7570D1D}">
      <dsp:nvSpPr>
        <dsp:cNvPr id="0" name=""/>
        <dsp:cNvSpPr/>
      </dsp:nvSpPr>
      <dsp:spPr>
        <a:xfrm>
          <a:off x="0" y="33259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" sz="2200" kern="1200"/>
            <a:t>Опис завдання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" sz="2200" kern="1200"/>
            <a:t>Опис завдання</a:t>
          </a:r>
        </a:p>
      </dsp:txBody>
      <dsp:txXfrm>
        <a:off x="0" y="332590"/>
        <a:ext cx="6994525" cy="1282049"/>
      </dsp:txXfrm>
    </dsp:sp>
    <dsp:sp modelId="{58DBC27A-1A08-46D5-BA00-1800E6A8A6BA}">
      <dsp:nvSpPr>
        <dsp:cNvPr id="0" name=""/>
        <dsp:cNvSpPr/>
      </dsp:nvSpPr>
      <dsp:spPr>
        <a:xfrm>
          <a:off x="349726" y="787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2200" kern="1200"/>
            <a:t>Назва кроку 1</a:t>
          </a:r>
        </a:p>
      </dsp:txBody>
      <dsp:txXfrm>
        <a:off x="381429" y="39573"/>
        <a:ext cx="4832761" cy="586034"/>
      </dsp:txXfrm>
    </dsp:sp>
    <dsp:sp modelId="{83B6D919-C5B4-435C-B28D-2DF4A32205D6}">
      <dsp:nvSpPr>
        <dsp:cNvPr id="0" name=""/>
        <dsp:cNvSpPr/>
      </dsp:nvSpPr>
      <dsp:spPr>
        <a:xfrm>
          <a:off x="0" y="205816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" sz="2200" kern="1200"/>
            <a:t>Опис завдання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" sz="2200" kern="1200"/>
            <a:t>Опис завдання</a:t>
          </a:r>
        </a:p>
      </dsp:txBody>
      <dsp:txXfrm>
        <a:off x="0" y="2058160"/>
        <a:ext cx="6994525" cy="1282049"/>
      </dsp:txXfrm>
    </dsp:sp>
    <dsp:sp modelId="{D03735FB-8C0C-4D05-B725-6338C6B0B94F}">
      <dsp:nvSpPr>
        <dsp:cNvPr id="0" name=""/>
        <dsp:cNvSpPr/>
      </dsp:nvSpPr>
      <dsp:spPr>
        <a:xfrm>
          <a:off x="349726" y="173344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2200" kern="1200"/>
            <a:t>Назва кроку 2</a:t>
          </a:r>
        </a:p>
      </dsp:txBody>
      <dsp:txXfrm>
        <a:off x="381429" y="1765143"/>
        <a:ext cx="4832761" cy="586034"/>
      </dsp:txXfrm>
    </dsp:sp>
    <dsp:sp modelId="{6B9B2246-1157-4786-A5A0-254F1DAA443F}">
      <dsp:nvSpPr>
        <dsp:cNvPr id="0" name=""/>
        <dsp:cNvSpPr/>
      </dsp:nvSpPr>
      <dsp:spPr>
        <a:xfrm>
          <a:off x="0" y="3783730"/>
          <a:ext cx="6994525" cy="12820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458216" rIns="542853" bIns="156464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" sz="2200" kern="1200"/>
            <a:t>Опис завдання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" sz="2200" kern="1200"/>
            <a:t>Опис завдання</a:t>
          </a:r>
        </a:p>
      </dsp:txBody>
      <dsp:txXfrm>
        <a:off x="0" y="3783730"/>
        <a:ext cx="6994525" cy="1282049"/>
      </dsp:txXfrm>
    </dsp:sp>
    <dsp:sp modelId="{D92E738F-2254-4265-B34C-E04C8EA90CE3}">
      <dsp:nvSpPr>
        <dsp:cNvPr id="0" name=""/>
        <dsp:cNvSpPr/>
      </dsp:nvSpPr>
      <dsp:spPr>
        <a:xfrm>
          <a:off x="349726" y="3459010"/>
          <a:ext cx="4896167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2200" kern="1200"/>
            <a:t>Назва кроку 3</a:t>
          </a:r>
        </a:p>
      </dsp:txBody>
      <dsp:txXfrm>
        <a:off x="381429" y="3490713"/>
        <a:ext cx="4832761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01.05.2017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01.05.2017</a:t>
            </a:r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uk" dirty="0"/>
              <a:t>Клацніть, щоб змінити зразок заголовка</a:t>
            </a:r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"/>
              <a:t>Клацніть, щоб змінити стиль зразка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"/>
              <a:t>Зразки заголовків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"/>
              <a:t>Зразок заголовка</a:t>
            </a:r>
          </a:p>
        </p:txBody>
      </p:sp>
      <p:sp>
        <p:nvSpPr>
          <p:cNvPr id="8" name="Прямокутник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Місце для зображення 2" title="Пустий покажчик місця заповнення для зображення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"/>
              <a:t>Зразки заголовків</a:t>
            </a: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Прямокутник 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Прямокутник 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/>
              <a:t>Зразок заголовка</a:t>
            </a:r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uk"/>
              <a:t>Зразок заголовка</a:t>
            </a:r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Прямокутник 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Прямокутник 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800"/>
            </a:lvl1pPr>
          </a:lstStyle>
          <a:p>
            <a:pPr rtl="0"/>
            <a:r>
              <a:rPr lang="uk" dirty="0"/>
              <a:t>Клацніть, щоб змінити зразок заголовка</a:t>
            </a:r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"/>
              <a:t>Зразки заголовків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 &quot;Літо&quot;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800"/>
            </a:lvl1pPr>
          </a:lstStyle>
          <a:p>
            <a:pPr rtl="0"/>
            <a:r>
              <a:rPr lang="uk" dirty="0"/>
              <a:t>Клацніть, щоб змінити зразок заголовка</a:t>
            </a:r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"/>
              <a:t>Клацніть, щоб змінити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 &quot;Осінь&quot;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800"/>
            </a:lvl1pPr>
          </a:lstStyle>
          <a:p>
            <a:pPr rtl="0"/>
            <a:r>
              <a:rPr lang="uk" dirty="0"/>
              <a:t>Клацніть, щоб змінити зразок заголовка</a:t>
            </a:r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"/>
              <a:t>Клацніть, щоб змінити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 &quot;Зима&quot;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Autofit/>
          </a:bodyPr>
          <a:lstStyle>
            <a:lvl1pPr algn="ctr">
              <a:lnSpc>
                <a:spcPct val="80000"/>
              </a:lnSpc>
              <a:defRPr sz="4800"/>
            </a:lvl1pPr>
          </a:lstStyle>
          <a:p>
            <a:pPr rtl="0"/>
            <a:r>
              <a:rPr lang="uk" dirty="0"/>
              <a:t>Клацніть, щоб змінити зразок заголовка</a:t>
            </a:r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"/>
              <a:t>Клацніть, щоб змінити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 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Прямокутник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Прямокутник 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 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Прямокутник 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Прямокутник 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 dirty="0"/>
              <a:t>Зразок заголовка</a:t>
            </a:r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" dirty="0"/>
              <a:t>Зразки заголовків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uk" dirty="0"/>
              <a:t>Зразки заголовків</a:t>
            </a:r>
          </a:p>
          <a:p>
            <a:pPr lvl="1" rtl="0"/>
            <a:r>
              <a:rPr lang="uk" dirty="0"/>
              <a:t>Другий рівень</a:t>
            </a:r>
          </a:p>
          <a:p>
            <a:pPr lvl="2" rtl="0"/>
            <a:r>
              <a:rPr lang="uk" dirty="0"/>
              <a:t>Третій рівень</a:t>
            </a:r>
          </a:p>
          <a:p>
            <a:pPr lvl="3" rtl="0"/>
            <a:r>
              <a:rPr lang="uk" dirty="0"/>
              <a:t>Четвертий рівень</a:t>
            </a:r>
          </a:p>
          <a:p>
            <a:pPr lvl="4" rtl="0"/>
            <a:r>
              <a:rPr lang="uk" dirty="0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"/>
              <a:t>Зразки заголовків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 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кутник 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Прямокутник 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/>
              <a:t>Зразок заголовка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Прямокутник 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" dirty="0"/>
              <a:t>Зразки заголовків</a:t>
            </a:r>
          </a:p>
          <a:p>
            <a:pPr lvl="1" rtl="0"/>
            <a:r>
              <a:rPr lang="uk" dirty="0"/>
              <a:t>Другий рівень</a:t>
            </a:r>
          </a:p>
          <a:p>
            <a:pPr lvl="2" rtl="0"/>
            <a:r>
              <a:rPr lang="uk" dirty="0"/>
              <a:t>Третій рівень</a:t>
            </a:r>
          </a:p>
          <a:p>
            <a:pPr lvl="3" rtl="0"/>
            <a:r>
              <a:rPr lang="uk" dirty="0"/>
              <a:t>Четвертий рівень</a:t>
            </a:r>
          </a:p>
          <a:p>
            <a:pPr lvl="4" rtl="0"/>
            <a:r>
              <a:rPr lang="uk" dirty="0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01.05.2017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uk"/>
              <a:t>Макет титульного слайда</a:t>
            </a:r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k"/>
              <a:t>Підзаголовок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 dirty="0"/>
              <a:t>Макет зображення з</a:t>
            </a:r>
            <a:r>
              <a:rPr lang="en-US" dirty="0"/>
              <a:t> </a:t>
            </a:r>
            <a:r>
              <a:rPr lang="uk" dirty="0"/>
              <a:t>підписом</a:t>
            </a:r>
          </a:p>
        </p:txBody>
      </p:sp>
      <p:pic>
        <p:nvPicPr>
          <p:cNvPr id="5" name="Місце для зображення 4" title="Жінка й дівчинка займаються садівництвом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" r="78"/>
          <a:stretch>
            <a:fillRect/>
          </a:stretch>
        </p:blipFill>
        <p:spPr/>
      </p:pic>
      <p:sp>
        <p:nvSpPr>
          <p:cNvPr id="3" name="Місце для тексту 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uk"/>
              <a:t>Підпис</a:t>
            </a:r>
          </a:p>
        </p:txBody>
      </p:sp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/>
              <a:t>Додайте заголовок слайда – 1</a:t>
            </a:r>
          </a:p>
        </p:txBody>
      </p:sp>
      <p:sp>
        <p:nvSpPr>
          <p:cNvPr id="11" name="Місце для тексту 10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Місце для вмісту 11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 dirty="0"/>
              <a:t>Додайте заголовок слайда – 2</a:t>
            </a:r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uk"/>
              <a:t>Макет заголовка розділу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"/>
              <a:t>Підзаголовок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uk"/>
              <a:t>Макет заголовка розділу "Літо"</a:t>
            </a:r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"/>
              <a:t>Підзаголовок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uk"/>
              <a:t>Макет заголовка розділу "Осінь"</a:t>
            </a:r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"/>
              <a:t>Підзаголовок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uk"/>
              <a:t>Макет заголовка розділу "Зима"</a:t>
            </a:r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"/>
              <a:t>Підзаголовок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/>
              <a:t>Макет заголовка та вмісту зі списком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uk"/>
              <a:t>Додайте перший пункт тут</a:t>
            </a:r>
          </a:p>
          <a:p>
            <a:pPr rtl="0"/>
            <a:r>
              <a:rPr lang="uk"/>
              <a:t>Додайте другий пункт тут</a:t>
            </a:r>
          </a:p>
          <a:p>
            <a:pPr rtl="0"/>
            <a:r>
              <a:rPr lang="uk"/>
              <a:t>Додайте третій пункт тут</a:t>
            </a:r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 dirty="0"/>
              <a:t>Макет вмісту з підписом і</a:t>
            </a:r>
            <a:r>
              <a:rPr lang="en-US" dirty="0"/>
              <a:t> </a:t>
            </a:r>
            <a:r>
              <a:rPr lang="uk" dirty="0"/>
              <a:t>діаграма</a:t>
            </a:r>
          </a:p>
        </p:txBody>
      </p:sp>
      <p:graphicFrame>
        <p:nvGraphicFramePr>
          <p:cNvPr id="7" name="Місце для вмісту 6" title="Звичайна стовпчаста діаграма, на якій відображено значення 3 рядів для 4 категорій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949440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uk"/>
              <a:t>Підпис</a:t>
            </a:r>
          </a:p>
        </p:txBody>
      </p:sp>
    </p:spTree>
    <p:extLst>
      <p:ext uri="{BB962C8B-B14F-4D97-AF65-F5344CB8AC3E}">
        <p14:creationId xmlns:p14="http://schemas.microsoft.com/office/powerpoint/2010/main" val="1730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/>
              <a:t>Макет для двох елементів вмісту з таблицею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uk"/>
              <a:t>Перший пункт тут</a:t>
            </a:r>
          </a:p>
          <a:p>
            <a:pPr rtl="0"/>
            <a:r>
              <a:rPr lang="uk"/>
              <a:t>Другий пункт тут</a:t>
            </a:r>
          </a:p>
          <a:p>
            <a:pPr rtl="0"/>
            <a:r>
              <a:rPr lang="uk"/>
              <a:t>Третій пункт тут</a:t>
            </a: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8619747"/>
              </p:ext>
            </p:extLst>
          </p:nvPr>
        </p:nvGraphicFramePr>
        <p:xfrm>
          <a:off x="6278563" y="2057400"/>
          <a:ext cx="4846638" cy="2057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uk"/>
                        <a:t>Предмет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"/>
                        <a:t>Група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"/>
                        <a:t>Група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uk"/>
                        <a:t>Предмет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uk"/>
                        <a:t>Предмет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uk"/>
                        <a:t>Предмет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 dirty="0"/>
              <a:t>Макет вмісту з</a:t>
            </a:r>
            <a:r>
              <a:rPr lang="en-US" dirty="0"/>
              <a:t> </a:t>
            </a:r>
            <a:r>
              <a:rPr lang="uk" dirty="0"/>
              <a:t>підписом і</a:t>
            </a:r>
            <a:r>
              <a:rPr lang="en-US" dirty="0"/>
              <a:t> </a:t>
            </a:r>
            <a:r>
              <a:rPr lang="uk" dirty="0"/>
              <a:t>рисунком SmartArt</a:t>
            </a:r>
          </a:p>
        </p:txBody>
      </p:sp>
      <p:graphicFrame>
        <p:nvGraphicFramePr>
          <p:cNvPr id="4" name="Місце для вмісту 3" title="Вертикальний список зі зсувом, у якому відображено три групи одна під одною та пункти маркірованого списку під кожною з них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373791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Місце для тексту 4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uk"/>
              <a:t>Підпис</a:t>
            </a:r>
          </a:p>
        </p:txBody>
      </p:sp>
    </p:spTree>
    <p:extLst>
      <p:ext uri="{BB962C8B-B14F-4D97-AF65-F5344CB8AC3E}">
        <p14:creationId xmlns:p14="http://schemas.microsoft.com/office/powerpoint/2010/main" val="4209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ори року, 16: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.potx" id="{C09F2ED6-7B68-4305-826F-E326D3225887}" vid="{B7CA04BF-89D1-446E-AA25-D46A14229824}"/>
    </a:ext>
  </a:extLst>
</a:theme>
</file>

<file path=ppt/theme/theme2.xml><?xml version="1.0" encoding="utf-8"?>
<a:theme xmlns:a="http://schemas.openxmlformats.org/drawingml/2006/main" name="Тем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121</Words>
  <Application>Microsoft Office PowerPoint</Application>
  <PresentationFormat>Широкий екран</PresentationFormat>
  <Paragraphs>47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Constantia</vt:lpstr>
      <vt:lpstr>Wingdings</vt:lpstr>
      <vt:lpstr>Пори року, 16:9</vt:lpstr>
      <vt:lpstr>Макет титульного слайда</vt:lpstr>
      <vt:lpstr>Макет заголовка розділу</vt:lpstr>
      <vt:lpstr>Макет заголовка розділу "Літо"</vt:lpstr>
      <vt:lpstr>Макет заголовка розділу "Осінь"</vt:lpstr>
      <vt:lpstr>Макет заголовка розділу "Зима"</vt:lpstr>
      <vt:lpstr>Макет заголовка та вмісту зі списком</vt:lpstr>
      <vt:lpstr>Макет вмісту з підписом і діаграма</vt:lpstr>
      <vt:lpstr>Макет для двох елементів вмісту з таблицею</vt:lpstr>
      <vt:lpstr>Макет вмісту з підписом і рисунком SmartArt</vt:lpstr>
      <vt:lpstr>Макет зображення з підписом</vt:lpstr>
      <vt:lpstr>Додайте заголовок слайда – 1</vt:lpstr>
      <vt:lpstr>Додайте заголовок слайда – 2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титульного слайда</dc:title>
  <cp:lastModifiedBy>admin</cp:lastModifiedBy>
  <cp:revision>2</cp:revision>
  <dcterms:created xsi:type="dcterms:W3CDTF">2012-12-11T16:40:34Z</dcterms:created>
  <dcterms:modified xsi:type="dcterms:W3CDTF">2018-04-26T08:59:05Z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