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7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FD-4FE3-A5BC-FDB69A1EB9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FD-4FE3-A5BC-FDB69A1EB9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Категорія 1</c:v>
                </c:pt>
                <c:pt idx="1">
                  <c:v>Категорія 2</c:v>
                </c:pt>
                <c:pt idx="2">
                  <c:v>Категорія 3</c:v>
                </c:pt>
                <c:pt idx="3">
                  <c:v>Категорія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FD-4FE3-A5BC-FDB69A1EB9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64754960"/>
        <c:axId val="864755352"/>
      </c:barChart>
      <c:catAx>
        <c:axId val="86475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864755352"/>
        <c:crosses val="autoZero"/>
        <c:auto val="1"/>
        <c:lblAlgn val="ctr"/>
        <c:lblOffset val="100"/>
        <c:noMultiLvlLbl val="0"/>
      </c:catAx>
      <c:valAx>
        <c:axId val="864755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86475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D46AA4-525B-4A6E-9D35-010EF0092B05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B8C0B1C8-B2B9-400F-AABF-8485D682C9BA}">
      <dgm:prSet phldrT="[Text]"/>
      <dgm:spPr/>
      <dgm:t>
        <a:bodyPr rtlCol="0"/>
        <a:lstStyle/>
        <a:p>
          <a:pPr rtl="0"/>
          <a:r>
            <a:rPr lang="uk"/>
            <a:t>Група А</a:t>
          </a:r>
        </a:p>
      </dgm:t>
      <dgm:extLst>
        <a:ext uri="{E40237B7-FDA0-4F09-8148-C483321AD2D9}">
          <dgm14:cNvPr xmlns:dgm14="http://schemas.microsoft.com/office/drawing/2010/diagram" id="0" name="" title="Group A, 3 tasks linked to it"/>
        </a:ext>
      </dgm:extLst>
    </dgm:pt>
    <dgm:pt modelId="{51FDB88D-1894-4416-AA70-D9E2693B01FE}" type="parTrans" cxnId="{0E07CB7A-3EE5-4096-BD74-5BA3980334E4}">
      <dgm:prSet/>
      <dgm:spPr/>
      <dgm:t>
        <a:bodyPr rtlCol="0"/>
        <a:lstStyle/>
        <a:p>
          <a:pPr rtl="0"/>
          <a:endParaRPr lang="en-US"/>
        </a:p>
      </dgm:t>
    </dgm:pt>
    <dgm:pt modelId="{A7B7D98B-4FC8-4C20-A9CD-652C294217C8}" type="sibTrans" cxnId="{0E07CB7A-3EE5-4096-BD74-5BA3980334E4}">
      <dgm:prSet/>
      <dgm:spPr/>
      <dgm:t>
        <a:bodyPr rtlCol="0"/>
        <a:lstStyle/>
        <a:p>
          <a:pPr rtl="0"/>
          <a:endParaRPr lang="en-US"/>
        </a:p>
      </dgm:t>
    </dgm:pt>
    <dgm:pt modelId="{6939F7AB-09E5-467C-BAA7-FBF976F5EBFC}">
      <dgm:prSet phldrT="[Text]"/>
      <dgm:spPr/>
      <dgm:t>
        <a:bodyPr rtlCol="0"/>
        <a:lstStyle/>
        <a:p>
          <a:pPr rtl="0"/>
          <a:r>
            <a:rPr lang="uk"/>
            <a:t>Завдання 1</a:t>
          </a:r>
        </a:p>
      </dgm:t>
      <dgm:extLst>
        <a:ext uri="{E40237B7-FDA0-4F09-8148-C483321AD2D9}">
          <dgm14:cNvPr xmlns:dgm14="http://schemas.microsoft.com/office/drawing/2010/diagram" id="0" name="" title="Group A - Task 1"/>
        </a:ext>
      </dgm:extLst>
    </dgm:pt>
    <dgm:pt modelId="{56AD5051-D072-4F73-8B7F-44EDF0717926}" type="parTrans" cxnId="{9FD5E9B9-B5C0-440B-8D72-164D9236C435}">
      <dgm:prSet/>
      <dgm:spPr/>
      <dgm:t>
        <a:bodyPr rtlCol="0"/>
        <a:lstStyle/>
        <a:p>
          <a:pPr rtl="0"/>
          <a:endParaRPr lang="en-US"/>
        </a:p>
      </dgm:t>
    </dgm:pt>
    <dgm:pt modelId="{1E6B548D-51E8-404D-A070-49B5A2AB4EE7}" type="sibTrans" cxnId="{9FD5E9B9-B5C0-440B-8D72-164D9236C435}">
      <dgm:prSet/>
      <dgm:spPr/>
      <dgm:t>
        <a:bodyPr rtlCol="0"/>
        <a:lstStyle/>
        <a:p>
          <a:pPr rtl="0"/>
          <a:endParaRPr lang="en-US"/>
        </a:p>
      </dgm:t>
    </dgm:pt>
    <dgm:pt modelId="{1C5A8755-2FFC-4EC7-868A-935C02368183}">
      <dgm:prSet phldrT="[Text]"/>
      <dgm:spPr/>
      <dgm:t>
        <a:bodyPr rtlCol="0"/>
        <a:lstStyle/>
        <a:p>
          <a:pPr rtl="0"/>
          <a:r>
            <a:rPr lang="uk"/>
            <a:t>Завдання 2</a:t>
          </a:r>
        </a:p>
      </dgm:t>
      <dgm:extLst>
        <a:ext uri="{E40237B7-FDA0-4F09-8148-C483321AD2D9}">
          <dgm14:cNvPr xmlns:dgm14="http://schemas.microsoft.com/office/drawing/2010/diagram" id="0" name="" title="Group A - Task 2"/>
        </a:ext>
      </dgm:extLst>
    </dgm:pt>
    <dgm:pt modelId="{EE1B93C3-7F00-4B8C-9E74-C28DCB633462}" type="parTrans" cxnId="{E0C9669C-26F4-48EF-99C9-47434AC58364}">
      <dgm:prSet/>
      <dgm:spPr/>
      <dgm:t>
        <a:bodyPr rtlCol="0"/>
        <a:lstStyle/>
        <a:p>
          <a:pPr rtl="0"/>
          <a:endParaRPr lang="en-US"/>
        </a:p>
      </dgm:t>
    </dgm:pt>
    <dgm:pt modelId="{780E5391-A680-45C7-B17D-E634A338763A}" type="sibTrans" cxnId="{E0C9669C-26F4-48EF-99C9-47434AC58364}">
      <dgm:prSet/>
      <dgm:spPr/>
      <dgm:t>
        <a:bodyPr rtlCol="0"/>
        <a:lstStyle/>
        <a:p>
          <a:pPr rtl="0"/>
          <a:endParaRPr lang="en-US"/>
        </a:p>
      </dgm:t>
    </dgm:pt>
    <dgm:pt modelId="{3424415D-A506-4528-A875-275577C3D636}">
      <dgm:prSet phldrT="[Text]"/>
      <dgm:spPr/>
      <dgm:t>
        <a:bodyPr rtlCol="0"/>
        <a:lstStyle/>
        <a:p>
          <a:pPr rtl="0"/>
          <a:r>
            <a:rPr lang="uk"/>
            <a:t>Завдання 3</a:t>
          </a:r>
        </a:p>
      </dgm:t>
      <dgm:extLst>
        <a:ext uri="{E40237B7-FDA0-4F09-8148-C483321AD2D9}">
          <dgm14:cNvPr xmlns:dgm14="http://schemas.microsoft.com/office/drawing/2010/diagram" id="0" name="" title="Group A - Task 3"/>
        </a:ext>
      </dgm:extLst>
    </dgm:pt>
    <dgm:pt modelId="{5FDA453C-1C4A-47CC-BC6E-98D9740634AF}" type="parTrans" cxnId="{848D5712-20C4-4550-90EB-623031F20B5F}">
      <dgm:prSet/>
      <dgm:spPr/>
      <dgm:t>
        <a:bodyPr rtlCol="0"/>
        <a:lstStyle/>
        <a:p>
          <a:pPr rtl="0"/>
          <a:endParaRPr lang="en-US"/>
        </a:p>
      </dgm:t>
    </dgm:pt>
    <dgm:pt modelId="{498466F1-BB51-48A1-A25E-4E812D0348CD}" type="sibTrans" cxnId="{848D5712-20C4-4550-90EB-623031F20B5F}">
      <dgm:prSet/>
      <dgm:spPr/>
      <dgm:t>
        <a:bodyPr rtlCol="0"/>
        <a:lstStyle/>
        <a:p>
          <a:pPr rtl="0"/>
          <a:endParaRPr lang="en-US"/>
        </a:p>
      </dgm:t>
    </dgm:pt>
    <dgm:pt modelId="{843A5684-D7CB-42F3-B88A-2496BD8411C7}" type="pres">
      <dgm:prSet presAssocID="{94D46AA4-525B-4A6E-9D35-010EF0092B0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79392B8-76D1-4A5C-AB86-5DE6B3524CE9}" type="pres">
      <dgm:prSet presAssocID="{B8C0B1C8-B2B9-400F-AABF-8485D682C9BA}" presName="centerShape" presStyleLbl="node0" presStyleIdx="0" presStyleCnt="1"/>
      <dgm:spPr/>
    </dgm:pt>
    <dgm:pt modelId="{B9B7DDC7-2E8F-4126-B340-CFACCA6FC990}" type="pres">
      <dgm:prSet presAssocID="{56AD5051-D072-4F73-8B7F-44EDF0717926}" presName="Name9" presStyleLbl="parChTrans1D2" presStyleIdx="0" presStyleCnt="3"/>
      <dgm:spPr/>
    </dgm:pt>
    <dgm:pt modelId="{AF5D57E6-B207-479F-85E3-D4246D055A32}" type="pres">
      <dgm:prSet presAssocID="{56AD5051-D072-4F73-8B7F-44EDF0717926}" presName="connTx" presStyleLbl="parChTrans1D2" presStyleIdx="0" presStyleCnt="3"/>
      <dgm:spPr/>
    </dgm:pt>
    <dgm:pt modelId="{CE9BA46E-22DD-49B7-9054-532344B08733}" type="pres">
      <dgm:prSet presAssocID="{6939F7AB-09E5-467C-BAA7-FBF976F5EBFC}" presName="node" presStyleLbl="node1" presStyleIdx="0" presStyleCnt="3">
        <dgm:presLayoutVars>
          <dgm:bulletEnabled val="1"/>
        </dgm:presLayoutVars>
      </dgm:prSet>
      <dgm:spPr/>
    </dgm:pt>
    <dgm:pt modelId="{CE89B881-432E-4854-BED0-3DF835649CEA}" type="pres">
      <dgm:prSet presAssocID="{EE1B93C3-7F00-4B8C-9E74-C28DCB633462}" presName="Name9" presStyleLbl="parChTrans1D2" presStyleIdx="1" presStyleCnt="3"/>
      <dgm:spPr/>
    </dgm:pt>
    <dgm:pt modelId="{DD109CFA-2D39-40CB-AFAF-6C45E5926F90}" type="pres">
      <dgm:prSet presAssocID="{EE1B93C3-7F00-4B8C-9E74-C28DCB633462}" presName="connTx" presStyleLbl="parChTrans1D2" presStyleIdx="1" presStyleCnt="3"/>
      <dgm:spPr/>
    </dgm:pt>
    <dgm:pt modelId="{6BF76865-717B-43A6-BB02-32B552F35CDD}" type="pres">
      <dgm:prSet presAssocID="{1C5A8755-2FFC-4EC7-868A-935C02368183}" presName="node" presStyleLbl="node1" presStyleIdx="1" presStyleCnt="3">
        <dgm:presLayoutVars>
          <dgm:bulletEnabled val="1"/>
        </dgm:presLayoutVars>
      </dgm:prSet>
      <dgm:spPr/>
    </dgm:pt>
    <dgm:pt modelId="{C32BA6B1-6F2B-4619-99B0-9D1DF20792BD}" type="pres">
      <dgm:prSet presAssocID="{5FDA453C-1C4A-47CC-BC6E-98D9740634AF}" presName="Name9" presStyleLbl="parChTrans1D2" presStyleIdx="2" presStyleCnt="3"/>
      <dgm:spPr/>
    </dgm:pt>
    <dgm:pt modelId="{56497F68-985F-4670-AF26-6DD4CAEB5DB4}" type="pres">
      <dgm:prSet presAssocID="{5FDA453C-1C4A-47CC-BC6E-98D9740634AF}" presName="connTx" presStyleLbl="parChTrans1D2" presStyleIdx="2" presStyleCnt="3"/>
      <dgm:spPr/>
    </dgm:pt>
    <dgm:pt modelId="{57BF1041-6235-4146-9B37-1A10286DB56A}" type="pres">
      <dgm:prSet presAssocID="{3424415D-A506-4528-A875-275577C3D636}" presName="node" presStyleLbl="node1" presStyleIdx="2" presStyleCnt="3">
        <dgm:presLayoutVars>
          <dgm:bulletEnabled val="1"/>
        </dgm:presLayoutVars>
      </dgm:prSet>
      <dgm:spPr/>
    </dgm:pt>
  </dgm:ptLst>
  <dgm:cxnLst>
    <dgm:cxn modelId="{848D5712-20C4-4550-90EB-623031F20B5F}" srcId="{B8C0B1C8-B2B9-400F-AABF-8485D682C9BA}" destId="{3424415D-A506-4528-A875-275577C3D636}" srcOrd="2" destOrd="0" parTransId="{5FDA453C-1C4A-47CC-BC6E-98D9740634AF}" sibTransId="{498466F1-BB51-48A1-A25E-4E812D0348CD}"/>
    <dgm:cxn modelId="{A58C062F-70B5-46BA-90FA-61D7ED21BBEE}" type="presOf" srcId="{EE1B93C3-7F00-4B8C-9E74-C28DCB633462}" destId="{DD109CFA-2D39-40CB-AFAF-6C45E5926F90}" srcOrd="1" destOrd="0" presId="urn:microsoft.com/office/officeart/2005/8/layout/radial1"/>
    <dgm:cxn modelId="{FCD2C02F-3E25-4D80-8E77-13887B6F7B35}" type="presOf" srcId="{3424415D-A506-4528-A875-275577C3D636}" destId="{57BF1041-6235-4146-9B37-1A10286DB56A}" srcOrd="0" destOrd="0" presId="urn:microsoft.com/office/officeart/2005/8/layout/radial1"/>
    <dgm:cxn modelId="{2B0C0132-2529-47B9-9BA2-431BA990898A}" type="presOf" srcId="{6939F7AB-09E5-467C-BAA7-FBF976F5EBFC}" destId="{CE9BA46E-22DD-49B7-9054-532344B08733}" srcOrd="0" destOrd="0" presId="urn:microsoft.com/office/officeart/2005/8/layout/radial1"/>
    <dgm:cxn modelId="{5893E364-0FF2-449A-B20E-66206913C69F}" type="presOf" srcId="{B8C0B1C8-B2B9-400F-AABF-8485D682C9BA}" destId="{479392B8-76D1-4A5C-AB86-5DE6B3524CE9}" srcOrd="0" destOrd="0" presId="urn:microsoft.com/office/officeart/2005/8/layout/radial1"/>
    <dgm:cxn modelId="{71C6A146-3D39-43A2-921D-793584BA7561}" type="presOf" srcId="{5FDA453C-1C4A-47CC-BC6E-98D9740634AF}" destId="{56497F68-985F-4670-AF26-6DD4CAEB5DB4}" srcOrd="1" destOrd="0" presId="urn:microsoft.com/office/officeart/2005/8/layout/radial1"/>
    <dgm:cxn modelId="{0E07CB7A-3EE5-4096-BD74-5BA3980334E4}" srcId="{94D46AA4-525B-4A6E-9D35-010EF0092B05}" destId="{B8C0B1C8-B2B9-400F-AABF-8485D682C9BA}" srcOrd="0" destOrd="0" parTransId="{51FDB88D-1894-4416-AA70-D9E2693B01FE}" sibTransId="{A7B7D98B-4FC8-4C20-A9CD-652C294217C8}"/>
    <dgm:cxn modelId="{59256581-6939-450A-AB49-B2E61828BFE2}" type="presOf" srcId="{56AD5051-D072-4F73-8B7F-44EDF0717926}" destId="{B9B7DDC7-2E8F-4126-B340-CFACCA6FC990}" srcOrd="0" destOrd="0" presId="urn:microsoft.com/office/officeart/2005/8/layout/radial1"/>
    <dgm:cxn modelId="{E0C9669C-26F4-48EF-99C9-47434AC58364}" srcId="{B8C0B1C8-B2B9-400F-AABF-8485D682C9BA}" destId="{1C5A8755-2FFC-4EC7-868A-935C02368183}" srcOrd="1" destOrd="0" parTransId="{EE1B93C3-7F00-4B8C-9E74-C28DCB633462}" sibTransId="{780E5391-A680-45C7-B17D-E634A338763A}"/>
    <dgm:cxn modelId="{E27B7BAA-FE20-4329-9E95-0460ED4459BA}" type="presOf" srcId="{94D46AA4-525B-4A6E-9D35-010EF0092B05}" destId="{843A5684-D7CB-42F3-B88A-2496BD8411C7}" srcOrd="0" destOrd="0" presId="urn:microsoft.com/office/officeart/2005/8/layout/radial1"/>
    <dgm:cxn modelId="{9FD5E9B9-B5C0-440B-8D72-164D9236C435}" srcId="{B8C0B1C8-B2B9-400F-AABF-8485D682C9BA}" destId="{6939F7AB-09E5-467C-BAA7-FBF976F5EBFC}" srcOrd="0" destOrd="0" parTransId="{56AD5051-D072-4F73-8B7F-44EDF0717926}" sibTransId="{1E6B548D-51E8-404D-A070-49B5A2AB4EE7}"/>
    <dgm:cxn modelId="{FF7E51BD-39D0-46FB-8C7C-DD18189DF34D}" type="presOf" srcId="{1C5A8755-2FFC-4EC7-868A-935C02368183}" destId="{6BF76865-717B-43A6-BB02-32B552F35CDD}" srcOrd="0" destOrd="0" presId="urn:microsoft.com/office/officeart/2005/8/layout/radial1"/>
    <dgm:cxn modelId="{CFC778CD-C82C-4EC0-9308-BDC3D360FC05}" type="presOf" srcId="{EE1B93C3-7F00-4B8C-9E74-C28DCB633462}" destId="{CE89B881-432E-4854-BED0-3DF835649CEA}" srcOrd="0" destOrd="0" presId="urn:microsoft.com/office/officeart/2005/8/layout/radial1"/>
    <dgm:cxn modelId="{989CA8E1-029F-4EEC-A89D-3258A76C83CB}" type="presOf" srcId="{5FDA453C-1C4A-47CC-BC6E-98D9740634AF}" destId="{C32BA6B1-6F2B-4619-99B0-9D1DF20792BD}" srcOrd="0" destOrd="0" presId="urn:microsoft.com/office/officeart/2005/8/layout/radial1"/>
    <dgm:cxn modelId="{B08426E8-4AC3-4DEE-8D6D-1E69F0C5CEB9}" type="presOf" srcId="{56AD5051-D072-4F73-8B7F-44EDF0717926}" destId="{AF5D57E6-B207-479F-85E3-D4246D055A32}" srcOrd="1" destOrd="0" presId="urn:microsoft.com/office/officeart/2005/8/layout/radial1"/>
    <dgm:cxn modelId="{0A362395-65AE-4F76-8496-D35155BF1D5A}" type="presParOf" srcId="{843A5684-D7CB-42F3-B88A-2496BD8411C7}" destId="{479392B8-76D1-4A5C-AB86-5DE6B3524CE9}" srcOrd="0" destOrd="0" presId="urn:microsoft.com/office/officeart/2005/8/layout/radial1"/>
    <dgm:cxn modelId="{1F69EF8F-F316-4C8B-9A26-83C46BBD3914}" type="presParOf" srcId="{843A5684-D7CB-42F3-B88A-2496BD8411C7}" destId="{B9B7DDC7-2E8F-4126-B340-CFACCA6FC990}" srcOrd="1" destOrd="0" presId="urn:microsoft.com/office/officeart/2005/8/layout/radial1"/>
    <dgm:cxn modelId="{4C1EB2D0-F05A-4B30-B1DE-61F8CEA8706F}" type="presParOf" srcId="{B9B7DDC7-2E8F-4126-B340-CFACCA6FC990}" destId="{AF5D57E6-B207-479F-85E3-D4246D055A32}" srcOrd="0" destOrd="0" presId="urn:microsoft.com/office/officeart/2005/8/layout/radial1"/>
    <dgm:cxn modelId="{D30D1DD5-808F-47C3-A5A5-CCF7001652C5}" type="presParOf" srcId="{843A5684-D7CB-42F3-B88A-2496BD8411C7}" destId="{CE9BA46E-22DD-49B7-9054-532344B08733}" srcOrd="2" destOrd="0" presId="urn:microsoft.com/office/officeart/2005/8/layout/radial1"/>
    <dgm:cxn modelId="{95B85490-C0AC-4D68-B855-7148467C16D2}" type="presParOf" srcId="{843A5684-D7CB-42F3-B88A-2496BD8411C7}" destId="{CE89B881-432E-4854-BED0-3DF835649CEA}" srcOrd="3" destOrd="0" presId="urn:microsoft.com/office/officeart/2005/8/layout/radial1"/>
    <dgm:cxn modelId="{67C89D9C-44EB-407C-A45E-A4B13C019DFB}" type="presParOf" srcId="{CE89B881-432E-4854-BED0-3DF835649CEA}" destId="{DD109CFA-2D39-40CB-AFAF-6C45E5926F90}" srcOrd="0" destOrd="0" presId="urn:microsoft.com/office/officeart/2005/8/layout/radial1"/>
    <dgm:cxn modelId="{5D8C1BB7-EF23-4BF4-BCD9-D37158466A32}" type="presParOf" srcId="{843A5684-D7CB-42F3-B88A-2496BD8411C7}" destId="{6BF76865-717B-43A6-BB02-32B552F35CDD}" srcOrd="4" destOrd="0" presId="urn:microsoft.com/office/officeart/2005/8/layout/radial1"/>
    <dgm:cxn modelId="{3DEACED0-AA07-4DBD-A938-7B314F3CE26F}" type="presParOf" srcId="{843A5684-D7CB-42F3-B88A-2496BD8411C7}" destId="{C32BA6B1-6F2B-4619-99B0-9D1DF20792BD}" srcOrd="5" destOrd="0" presId="urn:microsoft.com/office/officeart/2005/8/layout/radial1"/>
    <dgm:cxn modelId="{198815C9-62E6-445C-A563-750675B0324A}" type="presParOf" srcId="{C32BA6B1-6F2B-4619-99B0-9D1DF20792BD}" destId="{56497F68-985F-4670-AF26-6DD4CAEB5DB4}" srcOrd="0" destOrd="0" presId="urn:microsoft.com/office/officeart/2005/8/layout/radial1"/>
    <dgm:cxn modelId="{565DD34A-F165-421B-B542-4612D13BA4C2}" type="presParOf" srcId="{843A5684-D7CB-42F3-B88A-2496BD8411C7}" destId="{57BF1041-6235-4146-9B37-1A10286DB56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392B8-76D1-4A5C-AB86-5DE6B3524CE9}">
      <dsp:nvSpPr>
        <dsp:cNvPr id="0" name=""/>
        <dsp:cNvSpPr/>
      </dsp:nvSpPr>
      <dsp:spPr>
        <a:xfrm>
          <a:off x="1525923" y="1824098"/>
          <a:ext cx="1337590" cy="1337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rtlCol="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2400" kern="1200"/>
            <a:t>Група А</a:t>
          </a:r>
        </a:p>
      </dsp:txBody>
      <dsp:txXfrm>
        <a:off x="1721809" y="2019984"/>
        <a:ext cx="945818" cy="945818"/>
      </dsp:txXfrm>
    </dsp:sp>
    <dsp:sp modelId="{B9B7DDC7-2E8F-4126-B340-CFACCA6FC990}">
      <dsp:nvSpPr>
        <dsp:cNvPr id="0" name=""/>
        <dsp:cNvSpPr/>
      </dsp:nvSpPr>
      <dsp:spPr>
        <a:xfrm rot="16200000">
          <a:off x="1992526" y="1594480"/>
          <a:ext cx="40438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04383" y="2742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84608" y="1611796"/>
        <a:ext cx="20219" cy="20219"/>
      </dsp:txXfrm>
    </dsp:sp>
    <dsp:sp modelId="{CE9BA46E-22DD-49B7-9054-532344B08733}">
      <dsp:nvSpPr>
        <dsp:cNvPr id="0" name=""/>
        <dsp:cNvSpPr/>
      </dsp:nvSpPr>
      <dsp:spPr>
        <a:xfrm>
          <a:off x="1525923" y="82124"/>
          <a:ext cx="1337590" cy="13375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rtlCol="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500" kern="1200"/>
            <a:t>Завдання 1</a:t>
          </a:r>
        </a:p>
      </dsp:txBody>
      <dsp:txXfrm>
        <a:off x="1721809" y="278010"/>
        <a:ext cx="945818" cy="945818"/>
      </dsp:txXfrm>
    </dsp:sp>
    <dsp:sp modelId="{CE89B881-432E-4854-BED0-3DF835649CEA}">
      <dsp:nvSpPr>
        <dsp:cNvPr id="0" name=""/>
        <dsp:cNvSpPr/>
      </dsp:nvSpPr>
      <dsp:spPr>
        <a:xfrm rot="1800000">
          <a:off x="2746823" y="2900961"/>
          <a:ext cx="40438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04383" y="2742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938905" y="2918277"/>
        <a:ext cx="20219" cy="20219"/>
      </dsp:txXfrm>
    </dsp:sp>
    <dsp:sp modelId="{6BF76865-717B-43A6-BB02-32B552F35CDD}">
      <dsp:nvSpPr>
        <dsp:cNvPr id="0" name=""/>
        <dsp:cNvSpPr/>
      </dsp:nvSpPr>
      <dsp:spPr>
        <a:xfrm>
          <a:off x="3034516" y="2695085"/>
          <a:ext cx="1337590" cy="133759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rtlCol="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500" kern="1200"/>
            <a:t>Завдання 2</a:t>
          </a:r>
        </a:p>
      </dsp:txBody>
      <dsp:txXfrm>
        <a:off x="3230402" y="2890971"/>
        <a:ext cx="945818" cy="945818"/>
      </dsp:txXfrm>
    </dsp:sp>
    <dsp:sp modelId="{C32BA6B1-6F2B-4619-99B0-9D1DF20792BD}">
      <dsp:nvSpPr>
        <dsp:cNvPr id="0" name=""/>
        <dsp:cNvSpPr/>
      </dsp:nvSpPr>
      <dsp:spPr>
        <a:xfrm rot="9000000">
          <a:off x="1238230" y="2900961"/>
          <a:ext cx="40438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04383" y="2742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1430312" y="2918277"/>
        <a:ext cx="20219" cy="20219"/>
      </dsp:txXfrm>
    </dsp:sp>
    <dsp:sp modelId="{57BF1041-6235-4146-9B37-1A10286DB56A}">
      <dsp:nvSpPr>
        <dsp:cNvPr id="0" name=""/>
        <dsp:cNvSpPr/>
      </dsp:nvSpPr>
      <dsp:spPr>
        <a:xfrm>
          <a:off x="17329" y="2695085"/>
          <a:ext cx="1337590" cy="133759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rtlCol="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" sz="1500" kern="1200"/>
            <a:t>Завдання 3</a:t>
          </a:r>
        </a:p>
      </dsp:txBody>
      <dsp:txXfrm>
        <a:off x="213215" y="2890971"/>
        <a:ext cx="945818" cy="945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07.01.2017</a:t>
            </a: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07.01.2017</a:t>
            </a:r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Група 103"/>
          <p:cNvGrpSpPr/>
          <p:nvPr/>
        </p:nvGrpSpPr>
        <p:grpSpPr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Полілінія 5"/>
            <p:cNvSpPr>
              <a:spLocks/>
            </p:cNvSpPr>
            <p:nvPr/>
          </p:nvSpPr>
          <p:spPr bwMode="auto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Лінія 6"/>
            <p:cNvSpPr>
              <a:spLocks noChangeShapeType="1"/>
            </p:cNvSpPr>
            <p:nvPr/>
          </p:nvSpPr>
          <p:spPr bwMode="auto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Полілінія 7"/>
            <p:cNvSpPr>
              <a:spLocks/>
            </p:cNvSpPr>
            <p:nvPr/>
          </p:nvSpPr>
          <p:spPr bwMode="auto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11" name="Група 10"/>
            <p:cNvGrpSpPr/>
            <p:nvPr/>
          </p:nvGrpSpPr>
          <p:grpSpPr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Полілінія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  <p:sp>
            <p:nvSpPr>
              <p:cNvPr id="13" name="Полілінія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14" name="Полілінія 10"/>
            <p:cNvSpPr>
              <a:spLocks/>
            </p:cNvSpPr>
            <p:nvPr/>
          </p:nvSpPr>
          <p:spPr bwMode="auto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15" name="Полілінія 23"/>
            <p:cNvSpPr>
              <a:spLocks/>
            </p:cNvSpPr>
            <p:nvPr/>
          </p:nvSpPr>
          <p:spPr bwMode="auto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Полілінія 24"/>
            <p:cNvSpPr>
              <a:spLocks/>
            </p:cNvSpPr>
            <p:nvPr/>
          </p:nvSpPr>
          <p:spPr bwMode="auto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Полілінія 25"/>
            <p:cNvSpPr>
              <a:spLocks/>
            </p:cNvSpPr>
            <p:nvPr/>
          </p:nvSpPr>
          <p:spPr bwMode="auto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Полілінія 26"/>
            <p:cNvSpPr>
              <a:spLocks/>
            </p:cNvSpPr>
            <p:nvPr/>
          </p:nvSpPr>
          <p:spPr bwMode="auto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Полілінія 27"/>
            <p:cNvSpPr>
              <a:spLocks/>
            </p:cNvSpPr>
            <p:nvPr/>
          </p:nvSpPr>
          <p:spPr bwMode="auto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grpSp>
          <p:nvGrpSpPr>
            <p:cNvPr id="20" name="Група 19"/>
            <p:cNvGrpSpPr/>
            <p:nvPr/>
          </p:nvGrpSpPr>
          <p:grpSpPr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Полілінія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2" name="Полілінія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23" name="Полілінія 30"/>
            <p:cNvSpPr>
              <a:spLocks noEditPoints="1"/>
            </p:cNvSpPr>
            <p:nvPr/>
          </p:nvSpPr>
          <p:spPr bwMode="auto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Полілінія 31"/>
            <p:cNvSpPr>
              <a:spLocks/>
            </p:cNvSpPr>
            <p:nvPr/>
          </p:nvSpPr>
          <p:spPr bwMode="auto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Полілінія 32"/>
            <p:cNvSpPr>
              <a:spLocks/>
            </p:cNvSpPr>
            <p:nvPr/>
          </p:nvSpPr>
          <p:spPr bwMode="auto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Полілінія 33"/>
            <p:cNvSpPr>
              <a:spLocks/>
            </p:cNvSpPr>
            <p:nvPr/>
          </p:nvSpPr>
          <p:spPr bwMode="auto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Полілінія 34"/>
            <p:cNvSpPr>
              <a:spLocks/>
            </p:cNvSpPr>
            <p:nvPr/>
          </p:nvSpPr>
          <p:spPr bwMode="auto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Полілінія 73"/>
            <p:cNvSpPr>
              <a:spLocks/>
            </p:cNvSpPr>
            <p:nvPr/>
          </p:nvSpPr>
          <p:spPr bwMode="auto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Полілінія 74"/>
            <p:cNvSpPr>
              <a:spLocks/>
            </p:cNvSpPr>
            <p:nvPr/>
          </p:nvSpPr>
          <p:spPr bwMode="auto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Полілінія 75"/>
            <p:cNvSpPr>
              <a:spLocks/>
            </p:cNvSpPr>
            <p:nvPr/>
          </p:nvSpPr>
          <p:spPr bwMode="auto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Лінія 76"/>
            <p:cNvSpPr>
              <a:spLocks noChangeShapeType="1"/>
            </p:cNvSpPr>
            <p:nvPr/>
          </p:nvSpPr>
          <p:spPr bwMode="auto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Полілінія 78"/>
            <p:cNvSpPr>
              <a:spLocks/>
            </p:cNvSpPr>
            <p:nvPr/>
          </p:nvSpPr>
          <p:spPr bwMode="auto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Полілінія 79"/>
            <p:cNvSpPr>
              <a:spLocks/>
            </p:cNvSpPr>
            <p:nvPr/>
          </p:nvSpPr>
          <p:spPr bwMode="auto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Полілінія 82"/>
            <p:cNvSpPr>
              <a:spLocks/>
            </p:cNvSpPr>
            <p:nvPr/>
          </p:nvSpPr>
          <p:spPr bwMode="auto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Полілінія 83"/>
            <p:cNvSpPr>
              <a:spLocks/>
            </p:cNvSpPr>
            <p:nvPr/>
          </p:nvSpPr>
          <p:spPr bwMode="auto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Полілінія 84"/>
            <p:cNvSpPr>
              <a:spLocks/>
            </p:cNvSpPr>
            <p:nvPr/>
          </p:nvSpPr>
          <p:spPr bwMode="auto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Полілінія 80"/>
            <p:cNvSpPr>
              <a:spLocks/>
            </p:cNvSpPr>
            <p:nvPr/>
          </p:nvSpPr>
          <p:spPr bwMode="auto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41" name="Група 40"/>
            <p:cNvGrpSpPr/>
            <p:nvPr/>
          </p:nvGrpSpPr>
          <p:grpSpPr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Полілінія 41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3" name="Поліліні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4" name="Поліліні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5" name="Поліліні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46" name="Поліліні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  <p:sp>
          <p:nvSpPr>
            <p:cNvPr id="47" name="Полілінія 32"/>
            <p:cNvSpPr>
              <a:spLocks/>
            </p:cNvSpPr>
            <p:nvPr/>
          </p:nvSpPr>
          <p:spPr bwMode="auto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Полілінія 80"/>
            <p:cNvSpPr>
              <a:spLocks/>
            </p:cNvSpPr>
            <p:nvPr/>
          </p:nvSpPr>
          <p:spPr bwMode="auto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Полілінія 80"/>
            <p:cNvSpPr>
              <a:spLocks/>
            </p:cNvSpPr>
            <p:nvPr/>
          </p:nvSpPr>
          <p:spPr bwMode="auto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Полілінія 84"/>
            <p:cNvSpPr>
              <a:spLocks/>
            </p:cNvSpPr>
            <p:nvPr/>
          </p:nvSpPr>
          <p:spPr bwMode="auto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Полілінія 84"/>
            <p:cNvSpPr>
              <a:spLocks/>
            </p:cNvSpPr>
            <p:nvPr/>
          </p:nvSpPr>
          <p:spPr bwMode="auto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53" name="Полілінія 5"/>
            <p:cNvSpPr>
              <a:spLocks/>
            </p:cNvSpPr>
            <p:nvPr/>
          </p:nvSpPr>
          <p:spPr bwMode="auto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Лінія 6"/>
            <p:cNvSpPr>
              <a:spLocks noChangeShapeType="1"/>
            </p:cNvSpPr>
            <p:nvPr/>
          </p:nvSpPr>
          <p:spPr bwMode="auto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Полілінія 7"/>
            <p:cNvSpPr>
              <a:spLocks/>
            </p:cNvSpPr>
            <p:nvPr/>
          </p:nvSpPr>
          <p:spPr bwMode="auto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56" name="Група 55"/>
            <p:cNvGrpSpPr/>
            <p:nvPr/>
          </p:nvGrpSpPr>
          <p:grpSpPr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Полілінія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  <p:sp>
            <p:nvSpPr>
              <p:cNvPr id="58" name="Полілінія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59" name="Полілінія 10"/>
            <p:cNvSpPr>
              <a:spLocks/>
            </p:cNvSpPr>
            <p:nvPr/>
          </p:nvSpPr>
          <p:spPr bwMode="auto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60" name="Полілінія 23"/>
            <p:cNvSpPr>
              <a:spLocks/>
            </p:cNvSpPr>
            <p:nvPr/>
          </p:nvSpPr>
          <p:spPr bwMode="auto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Полілінія 24"/>
            <p:cNvSpPr>
              <a:spLocks/>
            </p:cNvSpPr>
            <p:nvPr/>
          </p:nvSpPr>
          <p:spPr bwMode="auto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Полілінія 25"/>
            <p:cNvSpPr>
              <a:spLocks/>
            </p:cNvSpPr>
            <p:nvPr/>
          </p:nvSpPr>
          <p:spPr bwMode="auto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Полілінія 26"/>
            <p:cNvSpPr>
              <a:spLocks/>
            </p:cNvSpPr>
            <p:nvPr/>
          </p:nvSpPr>
          <p:spPr bwMode="auto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Полілінія 27"/>
            <p:cNvSpPr>
              <a:spLocks/>
            </p:cNvSpPr>
            <p:nvPr/>
          </p:nvSpPr>
          <p:spPr bwMode="auto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grpSp>
          <p:nvGrpSpPr>
            <p:cNvPr id="65" name="Група 64"/>
            <p:cNvGrpSpPr/>
            <p:nvPr/>
          </p:nvGrpSpPr>
          <p:grpSpPr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Полілінія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7" name="Полілінія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68" name="Полілінія 30"/>
            <p:cNvSpPr>
              <a:spLocks noEditPoints="1"/>
            </p:cNvSpPr>
            <p:nvPr/>
          </p:nvSpPr>
          <p:spPr bwMode="auto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Полілінія 31"/>
            <p:cNvSpPr>
              <a:spLocks/>
            </p:cNvSpPr>
            <p:nvPr/>
          </p:nvSpPr>
          <p:spPr bwMode="auto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Полілінія 32"/>
            <p:cNvSpPr>
              <a:spLocks/>
            </p:cNvSpPr>
            <p:nvPr/>
          </p:nvSpPr>
          <p:spPr bwMode="auto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Полілінія 33"/>
            <p:cNvSpPr>
              <a:spLocks/>
            </p:cNvSpPr>
            <p:nvPr/>
          </p:nvSpPr>
          <p:spPr bwMode="auto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Полілінія 34"/>
            <p:cNvSpPr>
              <a:spLocks/>
            </p:cNvSpPr>
            <p:nvPr/>
          </p:nvSpPr>
          <p:spPr bwMode="auto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Полілінія 73"/>
            <p:cNvSpPr>
              <a:spLocks/>
            </p:cNvSpPr>
            <p:nvPr/>
          </p:nvSpPr>
          <p:spPr bwMode="auto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Полілінія 74"/>
            <p:cNvSpPr>
              <a:spLocks/>
            </p:cNvSpPr>
            <p:nvPr/>
          </p:nvSpPr>
          <p:spPr bwMode="auto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Полілінія 75"/>
            <p:cNvSpPr>
              <a:spLocks/>
            </p:cNvSpPr>
            <p:nvPr/>
          </p:nvSpPr>
          <p:spPr bwMode="auto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Лінія 76"/>
            <p:cNvSpPr>
              <a:spLocks noChangeShapeType="1"/>
            </p:cNvSpPr>
            <p:nvPr/>
          </p:nvSpPr>
          <p:spPr bwMode="auto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7" name="Полілінія 78"/>
            <p:cNvSpPr>
              <a:spLocks/>
            </p:cNvSpPr>
            <p:nvPr/>
          </p:nvSpPr>
          <p:spPr bwMode="auto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8" name="Полілінія 79"/>
            <p:cNvSpPr>
              <a:spLocks/>
            </p:cNvSpPr>
            <p:nvPr/>
          </p:nvSpPr>
          <p:spPr bwMode="auto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Полілінія 82"/>
            <p:cNvSpPr>
              <a:spLocks/>
            </p:cNvSpPr>
            <p:nvPr/>
          </p:nvSpPr>
          <p:spPr bwMode="auto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0" name="Полілінія 83"/>
            <p:cNvSpPr>
              <a:spLocks/>
            </p:cNvSpPr>
            <p:nvPr/>
          </p:nvSpPr>
          <p:spPr bwMode="auto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1" name="Полілінія 84"/>
            <p:cNvSpPr>
              <a:spLocks/>
            </p:cNvSpPr>
            <p:nvPr/>
          </p:nvSpPr>
          <p:spPr bwMode="auto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2" name="Полілінія 80"/>
            <p:cNvSpPr>
              <a:spLocks/>
            </p:cNvSpPr>
            <p:nvPr/>
          </p:nvSpPr>
          <p:spPr bwMode="auto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3" name="Овал 82"/>
            <p:cNvSpPr/>
            <p:nvPr/>
          </p:nvSpPr>
          <p:spPr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84" name="Овал 83"/>
            <p:cNvSpPr/>
            <p:nvPr/>
          </p:nvSpPr>
          <p:spPr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85" name="Овал 84"/>
            <p:cNvSpPr/>
            <p:nvPr/>
          </p:nvSpPr>
          <p:spPr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86" name="Група 85"/>
            <p:cNvGrpSpPr/>
            <p:nvPr/>
          </p:nvGrpSpPr>
          <p:grpSpPr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Полілінія 86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88" name="Поліліні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89" name="Поліліні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90" name="Поліліні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91" name="Поліліні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  <p:sp>
          <p:nvSpPr>
            <p:cNvPr id="92" name="Полілінія 32"/>
            <p:cNvSpPr>
              <a:spLocks/>
            </p:cNvSpPr>
            <p:nvPr/>
          </p:nvSpPr>
          <p:spPr bwMode="auto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3" name="Полілінія 80"/>
            <p:cNvSpPr>
              <a:spLocks/>
            </p:cNvSpPr>
            <p:nvPr/>
          </p:nvSpPr>
          <p:spPr bwMode="auto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4" name="Полілінія 80"/>
            <p:cNvSpPr>
              <a:spLocks/>
            </p:cNvSpPr>
            <p:nvPr/>
          </p:nvSpPr>
          <p:spPr bwMode="auto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5" name="Полілінія 84"/>
            <p:cNvSpPr>
              <a:spLocks/>
            </p:cNvSpPr>
            <p:nvPr/>
          </p:nvSpPr>
          <p:spPr bwMode="auto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6" name="Полілінія 84"/>
            <p:cNvSpPr>
              <a:spLocks/>
            </p:cNvSpPr>
            <p:nvPr/>
          </p:nvSpPr>
          <p:spPr bwMode="auto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7" name="Овал 96"/>
            <p:cNvSpPr/>
            <p:nvPr/>
          </p:nvSpPr>
          <p:spPr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98" name="Група 97"/>
            <p:cNvGrpSpPr/>
            <p:nvPr/>
          </p:nvGrpSpPr>
          <p:grpSpPr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Полілінія 67"/>
              <p:cNvSpPr>
                <a:spLocks/>
              </p:cNvSpPr>
              <p:nvPr/>
            </p:nvSpPr>
            <p:spPr bwMode="auto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00" name="Полілінія 67"/>
              <p:cNvSpPr>
                <a:spLocks/>
              </p:cNvSpPr>
              <p:nvPr/>
            </p:nvSpPr>
            <p:spPr bwMode="auto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01" name="Полілінія 105"/>
              <p:cNvSpPr>
                <a:spLocks/>
              </p:cNvSpPr>
              <p:nvPr/>
            </p:nvSpPr>
            <p:spPr bwMode="auto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02" name="Полілінія 106"/>
              <p:cNvSpPr>
                <a:spLocks/>
              </p:cNvSpPr>
              <p:nvPr/>
            </p:nvSpPr>
            <p:spPr bwMode="auto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  <p:sp>
            <p:nvSpPr>
              <p:cNvPr id="103" name="Полілінія 106"/>
              <p:cNvSpPr>
                <a:spLocks/>
              </p:cNvSpPr>
              <p:nvPr/>
            </p:nvSpPr>
            <p:spPr bwMode="auto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uk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"/>
              <a:t>Клацніть, щоб змінити стиль зразка підзаголовка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uk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Група 83"/>
          <p:cNvGrpSpPr/>
          <p:nvPr/>
        </p:nvGrpSpPr>
        <p:grpSpPr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Овал 33"/>
            <p:cNvSpPr>
              <a:spLocks noChangeArrowheads="1"/>
            </p:cNvSpPr>
            <p:nvPr/>
          </p:nvSpPr>
          <p:spPr bwMode="auto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9" name="Група 8"/>
            <p:cNvGrpSpPr/>
            <p:nvPr/>
          </p:nvGrpSpPr>
          <p:grpSpPr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Полілінія 9"/>
              <p:cNvSpPr>
                <a:spLocks/>
              </p:cNvSpPr>
              <p:nvPr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11" name="Полілінія 10"/>
              <p:cNvSpPr>
                <a:spLocks/>
              </p:cNvSpPr>
              <p:nvPr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12" name="Полілінія 11"/>
            <p:cNvSpPr>
              <a:spLocks/>
            </p:cNvSpPr>
            <p:nvPr/>
          </p:nvSpPr>
          <p:spPr bwMode="auto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n-US"/>
            </a:p>
          </p:txBody>
        </p:sp>
        <p:sp>
          <p:nvSpPr>
            <p:cNvPr id="14" name="Полілінія 13"/>
            <p:cNvSpPr>
              <a:spLocks/>
            </p:cNvSpPr>
            <p:nvPr/>
          </p:nvSpPr>
          <p:spPr bwMode="auto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Полілінія 14"/>
            <p:cNvSpPr>
              <a:spLocks/>
            </p:cNvSpPr>
            <p:nvPr/>
          </p:nvSpPr>
          <p:spPr bwMode="auto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Полілінія 15"/>
            <p:cNvSpPr>
              <a:spLocks/>
            </p:cNvSpPr>
            <p:nvPr/>
          </p:nvSpPr>
          <p:spPr bwMode="auto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Полілінія 16"/>
            <p:cNvSpPr>
              <a:spLocks/>
            </p:cNvSpPr>
            <p:nvPr/>
          </p:nvSpPr>
          <p:spPr bwMode="auto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Овал 33"/>
            <p:cNvSpPr>
              <a:spLocks noChangeArrowheads="1"/>
            </p:cNvSpPr>
            <p:nvPr/>
          </p:nvSpPr>
          <p:spPr bwMode="auto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Полілінія 27"/>
            <p:cNvSpPr>
              <a:spLocks/>
            </p:cNvSpPr>
            <p:nvPr/>
          </p:nvSpPr>
          <p:spPr bwMode="auto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20" name="Полілінія 19"/>
            <p:cNvSpPr/>
            <p:nvPr/>
          </p:nvSpPr>
          <p:spPr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21" name="Полілінія 49"/>
            <p:cNvSpPr>
              <a:spLocks/>
            </p:cNvSpPr>
            <p:nvPr/>
          </p:nvSpPr>
          <p:spPr bwMode="auto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Полілінія 21"/>
            <p:cNvSpPr/>
            <p:nvPr/>
          </p:nvSpPr>
          <p:spPr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23" name="Група 22"/>
            <p:cNvGrpSpPr/>
            <p:nvPr/>
          </p:nvGrpSpPr>
          <p:grpSpPr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Полілінія 5"/>
              <p:cNvSpPr>
                <a:spLocks/>
              </p:cNvSpPr>
              <p:nvPr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5" name="Лінія 6"/>
              <p:cNvSpPr>
                <a:spLocks noChangeShapeType="1"/>
              </p:cNvSpPr>
              <p:nvPr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6" name="Полілінія 32"/>
              <p:cNvSpPr>
                <a:spLocks/>
              </p:cNvSpPr>
              <p:nvPr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7" name="Полілінія 33"/>
              <p:cNvSpPr>
                <a:spLocks/>
              </p:cNvSpPr>
              <p:nvPr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8" name="Полілінія 32"/>
              <p:cNvSpPr>
                <a:spLocks/>
              </p:cNvSpPr>
              <p:nvPr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  <p:sp>
          <p:nvSpPr>
            <p:cNvPr id="30" name="Полілінія 29"/>
            <p:cNvSpPr>
              <a:spLocks/>
            </p:cNvSpPr>
            <p:nvPr/>
          </p:nvSpPr>
          <p:spPr bwMode="auto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Полілінія 30"/>
            <p:cNvSpPr/>
            <p:nvPr/>
          </p:nvSpPr>
          <p:spPr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32" name="Полілінія 31"/>
            <p:cNvSpPr/>
            <p:nvPr/>
          </p:nvSpPr>
          <p:spPr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grpSp>
          <p:nvGrpSpPr>
            <p:cNvPr id="33" name="Група 32"/>
            <p:cNvGrpSpPr/>
            <p:nvPr/>
          </p:nvGrpSpPr>
          <p:grpSpPr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Полілінія 33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5" name="Полілінія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6" name="Полілінія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7" name="Полілінія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8" name="Полілінія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</p:grpSp>
      <p:grpSp>
        <p:nvGrpSpPr>
          <p:cNvPr id="83" name="Група 82"/>
          <p:cNvGrpSpPr/>
          <p:nvPr/>
        </p:nvGrpSpPr>
        <p:grpSpPr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Полілінія 13"/>
            <p:cNvSpPr>
              <a:spLocks noEditPoints="1"/>
            </p:cNvSpPr>
            <p:nvPr/>
          </p:nvSpPr>
          <p:spPr bwMode="auto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Полілінія 23"/>
            <p:cNvSpPr>
              <a:spLocks/>
            </p:cNvSpPr>
            <p:nvPr/>
          </p:nvSpPr>
          <p:spPr bwMode="auto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Полілінія 27"/>
            <p:cNvSpPr>
              <a:spLocks/>
            </p:cNvSpPr>
            <p:nvPr/>
          </p:nvSpPr>
          <p:spPr bwMode="auto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43" name="Полілінія 5"/>
            <p:cNvSpPr>
              <a:spLocks/>
            </p:cNvSpPr>
            <p:nvPr/>
          </p:nvSpPr>
          <p:spPr bwMode="auto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Лінія 6"/>
            <p:cNvSpPr>
              <a:spLocks noChangeShapeType="1"/>
            </p:cNvSpPr>
            <p:nvPr/>
          </p:nvSpPr>
          <p:spPr bwMode="auto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Полілінія 10"/>
            <p:cNvSpPr>
              <a:spLocks/>
            </p:cNvSpPr>
            <p:nvPr/>
          </p:nvSpPr>
          <p:spPr bwMode="auto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n-US"/>
            </a:p>
          </p:txBody>
        </p:sp>
        <p:sp>
          <p:nvSpPr>
            <p:cNvPr id="46" name="Полілінія 25"/>
            <p:cNvSpPr>
              <a:spLocks/>
            </p:cNvSpPr>
            <p:nvPr/>
          </p:nvSpPr>
          <p:spPr bwMode="auto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Полілінія 26"/>
            <p:cNvSpPr>
              <a:spLocks/>
            </p:cNvSpPr>
            <p:nvPr/>
          </p:nvSpPr>
          <p:spPr bwMode="auto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Полілінія 31"/>
            <p:cNvSpPr>
              <a:spLocks/>
            </p:cNvSpPr>
            <p:nvPr/>
          </p:nvSpPr>
          <p:spPr bwMode="auto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Полілінія 34"/>
            <p:cNvSpPr>
              <a:spLocks/>
            </p:cNvSpPr>
            <p:nvPr/>
          </p:nvSpPr>
          <p:spPr bwMode="auto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Полілінія 49"/>
            <p:cNvSpPr>
              <a:spLocks/>
            </p:cNvSpPr>
            <p:nvPr/>
          </p:nvSpPr>
          <p:spPr bwMode="auto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Полілінія 50"/>
            <p:cNvSpPr>
              <a:spLocks/>
            </p:cNvSpPr>
            <p:nvPr/>
          </p:nvSpPr>
          <p:spPr bwMode="auto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Лінія 76"/>
            <p:cNvSpPr>
              <a:spLocks noChangeShapeType="1"/>
            </p:cNvSpPr>
            <p:nvPr/>
          </p:nvSpPr>
          <p:spPr bwMode="auto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Полілінія 78"/>
            <p:cNvSpPr>
              <a:spLocks/>
            </p:cNvSpPr>
            <p:nvPr/>
          </p:nvSpPr>
          <p:spPr bwMode="auto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Полілінія 79"/>
            <p:cNvSpPr>
              <a:spLocks/>
            </p:cNvSpPr>
            <p:nvPr/>
          </p:nvSpPr>
          <p:spPr bwMode="auto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Полілінія 82"/>
            <p:cNvSpPr>
              <a:spLocks/>
            </p:cNvSpPr>
            <p:nvPr/>
          </p:nvSpPr>
          <p:spPr bwMode="auto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Полілінія 84"/>
            <p:cNvSpPr>
              <a:spLocks/>
            </p:cNvSpPr>
            <p:nvPr/>
          </p:nvSpPr>
          <p:spPr bwMode="auto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Полілінія 80"/>
            <p:cNvSpPr>
              <a:spLocks/>
            </p:cNvSpPr>
            <p:nvPr/>
          </p:nvSpPr>
          <p:spPr bwMode="auto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Полілінія 84"/>
            <p:cNvSpPr>
              <a:spLocks/>
            </p:cNvSpPr>
            <p:nvPr/>
          </p:nvSpPr>
          <p:spPr bwMode="auto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59" name="Група 58"/>
            <p:cNvGrpSpPr/>
            <p:nvPr/>
          </p:nvGrpSpPr>
          <p:grpSpPr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Полілінія 83"/>
              <p:cNvSpPr>
                <a:spLocks/>
              </p:cNvSpPr>
              <p:nvPr/>
            </p:nvSpPr>
            <p:spPr bwMode="auto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6" name="Полілінія 80"/>
              <p:cNvSpPr>
                <a:spLocks/>
              </p:cNvSpPr>
              <p:nvPr/>
            </p:nvSpPr>
            <p:spPr bwMode="auto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7" name="Полілінія 84"/>
              <p:cNvSpPr>
                <a:spLocks/>
              </p:cNvSpPr>
              <p:nvPr/>
            </p:nvSpPr>
            <p:spPr bwMode="auto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grpSp>
          <p:nvGrpSpPr>
            <p:cNvPr id="60" name="Група 59"/>
            <p:cNvGrpSpPr/>
            <p:nvPr/>
          </p:nvGrpSpPr>
          <p:grpSpPr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Полілінія 32"/>
              <p:cNvSpPr>
                <a:spLocks/>
              </p:cNvSpPr>
              <p:nvPr/>
            </p:nvSpPr>
            <p:spPr bwMode="auto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2" name="Полілінія 33"/>
              <p:cNvSpPr>
                <a:spLocks/>
              </p:cNvSpPr>
              <p:nvPr/>
            </p:nvSpPr>
            <p:spPr bwMode="auto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3" name="Полілінія 32"/>
              <p:cNvSpPr>
                <a:spLocks/>
              </p:cNvSpPr>
              <p:nvPr/>
            </p:nvSpPr>
            <p:spPr bwMode="auto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4" name="Овал 63"/>
              <p:cNvSpPr/>
              <p:nvPr/>
            </p:nvSpPr>
            <p:spPr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uk" dirty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Зразок заголовка</a:t>
            </a: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ижнього колонтитула 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Поліліні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Лінія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Поліліні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Поліліні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Поліліні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Поліліні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Поліліні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Поліліні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Поліліні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uk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6" name="Місце для нижнього колонтитула 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а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Полілінія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Лінія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Полілінія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Полілінія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Полілінія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Полілінія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Полілінія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Полілінія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Полілінія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uk"/>
              <a:t>Зразок заголовка</a:t>
            </a:r>
          </a:p>
        </p:txBody>
      </p:sp>
      <p:sp>
        <p:nvSpPr>
          <p:cNvPr id="3" name="Місце для зображення 2" title="Пустий покажчик місця заповнення для зображення Клацніть цей покажчик і виберіть зображення, яке потрібно додати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"/>
              <a:t>Зразки заголовків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07.01.2017</a:t>
            </a:r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Група 62"/>
          <p:cNvGrpSpPr/>
          <p:nvPr userDrawn="1"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Полілінія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Лінія 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Полілінія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Полілінія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Полілінія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Полілінія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Полілінія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Полілінія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Полілінія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grpSp>
        <p:nvGrpSpPr>
          <p:cNvPr id="62" name="Група 61"/>
          <p:cNvGrpSpPr/>
          <p:nvPr userDrawn="1"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Полілінія 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Лінія 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Полілінія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Полілінія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Полілінія 12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Полілінія 13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Полілінія 14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Полілінія 15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Лінія 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Полілінія 17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Полілінія 18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Полілінія 19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Полілінія 20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Полілінія 21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Полілінія 22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Полілінія 23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Полілінія 24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Лінія 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Полілінія 26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28" name="Група 27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Полілінія 28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30" name="Полілінія 29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</p:grpSp>
        <p:sp>
          <p:nvSpPr>
            <p:cNvPr id="31" name="Овал 30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Полілінія 31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Полілінія 32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Полілінія 33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Полілінія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Полілінія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Полілінія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Овал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Полілінія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grpSp>
          <p:nvGrpSpPr>
            <p:cNvPr id="49" name="Група 48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Полілінія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1" name="Лінія 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2" name="Полілінія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3" name="Полілінія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4" name="Полілінія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5" name="Овал 54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n-US"/>
              </a:p>
            </p:txBody>
          </p:sp>
        </p:grpSp>
        <p:grpSp>
          <p:nvGrpSpPr>
            <p:cNvPr id="56" name="Група 55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Полілінія 56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8" name="Полілінія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59" name="Полілінія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0" name="Полілінія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n-US"/>
              </a:p>
            </p:txBody>
          </p:sp>
          <p:sp>
            <p:nvSpPr>
              <p:cNvPr id="61" name="Полілінія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n-US"/>
              </a:p>
            </p:txBody>
          </p:sp>
        </p:grpSp>
      </p:grp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uk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"/>
              <a:t>Зразки заголовків</a:t>
            </a:r>
          </a:p>
          <a:p>
            <a:pPr lvl="1" rtl="0"/>
            <a:r>
              <a:rPr lang="uk"/>
              <a:t>Другий рівень</a:t>
            </a:r>
          </a:p>
          <a:p>
            <a:pPr lvl="2" rtl="0"/>
            <a:r>
              <a:rPr lang="uk"/>
              <a:t>Третій рівень</a:t>
            </a:r>
          </a:p>
          <a:p>
            <a:pPr lvl="3" rtl="0"/>
            <a:r>
              <a:rPr lang="uk"/>
              <a:t>Четвертий рівень</a:t>
            </a:r>
          </a:p>
          <a:p>
            <a:pPr lvl="4" rtl="0"/>
            <a:r>
              <a:rPr lang="uk"/>
              <a:t>П’ятий рівень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07.01.2017</a:t>
            </a:r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uk"/>
              <a:t>Макет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uk"/>
              <a:t>Підзаголовок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Додайте заголовок слайда – 4</a:t>
            </a:r>
          </a:p>
        </p:txBody>
      </p:sp>
      <p:sp>
        <p:nvSpPr>
          <p:cNvPr id="6" name="Місце для зображення 5" title="Пустий покажчик місця заповнення для зображення. Клацніть цей покажчик і виберіть зображення, яке потрібно додати"/>
          <p:cNvSpPr>
            <a:spLocks noGrp="1"/>
          </p:cNvSpPr>
          <p:nvPr>
            <p:ph type="pic" idx="1"/>
          </p:nvPr>
        </p:nvSpPr>
        <p:spPr/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Макет заголовка та вмісту зі списком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"/>
              <a:t>Додайте перший пункт тут</a:t>
            </a:r>
          </a:p>
          <a:p>
            <a:pPr rtl="0"/>
            <a:r>
              <a:rPr lang="uk"/>
              <a:t>Додайте другий пункт тут</a:t>
            </a:r>
          </a:p>
          <a:p>
            <a:pPr rtl="0"/>
            <a:r>
              <a:rPr lang="uk"/>
              <a:t>Додайте третій пункт тут</a:t>
            </a:r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Макет заголовка та вмісту з діаграмою</a:t>
            </a:r>
          </a:p>
        </p:txBody>
      </p:sp>
      <p:graphicFrame>
        <p:nvGraphicFramePr>
          <p:cNvPr id="6" name="Місце для вмісту 5" title="Звичайна стовпчаста діаграма, на якій відображено значення 3 рядів для 4 категорій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192157"/>
              </p:ext>
            </p:extLst>
          </p:nvPr>
        </p:nvGraphicFramePr>
        <p:xfrm>
          <a:off x="1524000" y="1900238"/>
          <a:ext cx="9144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5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999" y="565653"/>
            <a:ext cx="9144001" cy="1143000"/>
          </a:xfrm>
        </p:spPr>
        <p:txBody>
          <a:bodyPr rtlCol="0"/>
          <a:lstStyle/>
          <a:p>
            <a:pPr rtl="0"/>
            <a:r>
              <a:rPr lang="uk" dirty="0"/>
              <a:t>Макет для двох елементів вмісту з</a:t>
            </a:r>
            <a:r>
              <a:rPr lang="en-US" dirty="0"/>
              <a:t> </a:t>
            </a:r>
            <a:r>
              <a:rPr lang="uk" dirty="0"/>
              <a:t>таблицею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uk"/>
              <a:t>Перший пункт тут</a:t>
            </a:r>
          </a:p>
          <a:p>
            <a:pPr rtl="0"/>
            <a:r>
              <a:rPr lang="uk"/>
              <a:t>Другий пункт тут</a:t>
            </a:r>
          </a:p>
          <a:p>
            <a:pPr rtl="0"/>
            <a:r>
              <a:rPr lang="uk"/>
              <a:t>Третій пункт тут</a:t>
            </a:r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0493151"/>
              </p:ext>
            </p:extLst>
          </p:nvPr>
        </p:nvGraphicFramePr>
        <p:xfrm>
          <a:off x="6278563" y="1905000"/>
          <a:ext cx="4389438" cy="2507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1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Предмет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Група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Група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Предмет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Предмет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Предмет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uk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Макет для двох елементів вмісту з рисунком SmartArt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uk"/>
              <a:t>Перший пункт тут</a:t>
            </a:r>
          </a:p>
          <a:p>
            <a:pPr rtl="0"/>
            <a:r>
              <a:rPr lang="uk"/>
              <a:t>Другий пункт тут</a:t>
            </a:r>
          </a:p>
          <a:p>
            <a:pPr rtl="0"/>
            <a:r>
              <a:rPr lang="uk"/>
              <a:t>Третій пункт тут</a:t>
            </a:r>
          </a:p>
        </p:txBody>
      </p:sp>
      <p:graphicFrame>
        <p:nvGraphicFramePr>
          <p:cNvPr id="5" name="Місце для вмісту 4" title="Проста радіальна діаграма, що показує відношення між трьома завданнями й центральною групою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87210019"/>
              </p:ext>
            </p:extLst>
          </p:nvPr>
        </p:nvGraphicFramePr>
        <p:xfrm>
          <a:off x="6278563" y="1905000"/>
          <a:ext cx="4389437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39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Додайте заголовок слайда – 1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Додайте заголовок слайда – 2</a:t>
            </a:r>
          </a:p>
        </p:txBody>
      </p:sp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817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"/>
              <a:t>Додайте заголовок слайда – 3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КВІТИ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9990F5-3EBF-4065-8150-52244308CF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BC43D3-F613-494D-9E01-C9C518561F0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B88A1C-E4F8-40EB-8355-9D2A8FB17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96</Words>
  <Application>Microsoft Office PowerPoint</Application>
  <PresentationFormat>Широкий екран</PresentationFormat>
  <Paragraphs>35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3" baseType="lpstr">
      <vt:lpstr>Arial</vt:lpstr>
      <vt:lpstr>Century Schoolbook</vt:lpstr>
      <vt:lpstr>КВІТИ 16X9</vt:lpstr>
      <vt:lpstr>Макет заголовка</vt:lpstr>
      <vt:lpstr>Макет заголовка та вмісту зі списком</vt:lpstr>
      <vt:lpstr>Макет заголовка та вмісту з діаграмою</vt:lpstr>
      <vt:lpstr>Макет для двох елементів вмісту з таблицею</vt:lpstr>
      <vt:lpstr>Макет для двох елементів вмісту з рисунком SmartArt</vt:lpstr>
      <vt:lpstr>Додайте заголовок слайда – 1</vt:lpstr>
      <vt:lpstr>Додайте заголовок слайда – 2</vt:lpstr>
      <vt:lpstr>Презентація PowerPoint</vt:lpstr>
      <vt:lpstr>Додайте заголовок слайда – 3</vt:lpstr>
      <vt:lpstr>Додайте заголовок слайда –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Макет заголовка</dc:title>
  <dc:creator/>
  <cp:lastModifiedBy>admin</cp:lastModifiedBy>
  <cp:revision>1</cp:revision>
  <dcterms:created xsi:type="dcterms:W3CDTF">2012-07-19T18:41:45Z</dcterms:created>
  <dcterms:modified xsi:type="dcterms:W3CDTF">2018-04-26T08:54:33Z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