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75" r:id="rId6"/>
    <p:sldId id="276" r:id="rId7"/>
    <p:sldId id="277" r:id="rId8"/>
    <p:sldId id="278" r:id="rId9"/>
    <p:sldId id="279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10" autoAdjust="0"/>
    <p:restoredTop sz="96866" autoAdjust="0"/>
  </p:normalViewPr>
  <p:slideViewPr>
    <p:cSldViewPr>
      <p:cViewPr varScale="1">
        <p:scale>
          <a:sx n="118" d="100"/>
          <a:sy n="118" d="100"/>
        </p:scale>
        <p:origin x="108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F775BEF-7C26-4D0C-8606-6F4F02968AD2}" type="datetime1">
              <a:rPr lang="uk-UA" smtClean="0"/>
              <a:pPr algn="r" rtl="0"/>
              <a:t>20.12.2013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3BFDB05-F2D3-4DE4-920D-4A5151CEFFE2}" type="datetime1">
              <a:rPr lang="uk-UA" smtClean="0"/>
              <a:pPr/>
              <a:t>20.12.2013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16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48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8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09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87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27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56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06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79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5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Зображення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ідзаголовок 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uk-UA" dirty="0" smtClean="0"/>
              <a:t>Клацніть, щоб змінити стиль зразка підзаголовка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Два зображення з підпис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Зображення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Довільна крива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5" name="Покажчик місця заповнення зображення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uk-UA" dirty="0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18" name="Довільна крива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9" name="Покажчик місця заповнення зображення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uk-UA" dirty="0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17" name="Покажчик місця заповнення тексту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uk-UA" dirty="0" smtClean="0"/>
              <a:t>Зразок тексту</a:t>
            </a:r>
            <a:endParaRPr lang="uk-UA" dirty="0"/>
          </a:p>
        </p:txBody>
      </p:sp>
      <p:sp>
        <p:nvSpPr>
          <p:cNvPr id="20" name="Покажчик місця заповнення тексту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uk-UA" dirty="0" smtClean="0"/>
              <a:t>Зразок тексту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рисунки з підпис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Зображення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Довільна крива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5" name="Покажчик місця заповнення зображення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uk-UA" dirty="0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18" name="Довільна крива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9" name="Покажчик місця заповнення зображення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uk-UA" dirty="0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17" name="Покажчик місця заповнення тексту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uk-UA" dirty="0" smtClean="0"/>
              <a:t>Зразок тексту</a:t>
            </a:r>
            <a:endParaRPr lang="uk-UA" dirty="0"/>
          </a:p>
        </p:txBody>
      </p:sp>
      <p:sp>
        <p:nvSpPr>
          <p:cNvPr id="12" name="Довільна крива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3" name="Покажчик місця заповнення зображення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uk-UA" dirty="0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 algn="l" rtl="0"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’ять зображе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Зображення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Довільна крива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9" name="Покажчик місця заповнення зображення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uk-UA" dirty="0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10" name="Довільна крива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1" name="Покажчик місця заповнення зображення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uk-UA" dirty="0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12" name="Довільна крива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3" name="Покажчик місця заповнення зображення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uk-UA" dirty="0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14" name="Довільна крива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5" name="Покажчик місця заповнення зображення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uk-UA" dirty="0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20" name="Довільна крива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21" name="Покажчик місця заповнення зображення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uk-UA" dirty="0" smtClean="0"/>
              <a:t>Клацніть піктограму, щоб додати зображення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FC2BBA-A53C-47C4-9477-0FAF524BC456}" type="datetime1">
              <a:rPr lang="uk-UA" smtClean="0"/>
              <a:t>20.12.2013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10CAD0-5DBE-4A17-AEE1-7F0AFD8463EB}" type="datetime1">
              <a:rPr lang="uk-UA" smtClean="0"/>
              <a:t>20.12.2013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1371600" cy="365125"/>
          </a:xfrm>
        </p:spPr>
        <p:txBody>
          <a:bodyPr rtlCol="0"/>
          <a:lstStyle/>
          <a:p>
            <a:pPr rtl="0"/>
            <a:fld id="{43AF9175-A178-42E9-BABF-1CA27E972AEB}" type="datetime1">
              <a:rPr lang="uk-UA" smtClean="0"/>
              <a:t>20.12.2013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Зображення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dirty="0" smtClean="0"/>
              <a:t>Зразок тексту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кземпляр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5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130447-A697-44AC-A54B-F871D2525D23}" type="datetime1">
              <a:rPr lang="uk-UA" smtClean="0"/>
              <a:t>20.12.2013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uk-UA" dirty="0" smtClean="0"/>
              <a:t>Зразок тексту</a:t>
            </a:r>
            <a:endParaRPr lang="uk-UA" dirty="0"/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uk-UA" dirty="0" smtClean="0"/>
              <a:t>Зразок тексту</a:t>
            </a:r>
            <a:endParaRPr lang="uk-UA" dirty="0"/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7" name="Покажчик місця заповненн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80A814-0683-4C35-96D3-6B6823A9293A}" type="datetime1">
              <a:rPr lang="uk-UA" smtClean="0"/>
              <a:t>20.12.2013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Покажчик місця заповненн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BB5955-32A4-47BB-A114-89C00CFA44EE}" type="datetime1">
              <a:rPr lang="uk-UA" smtClean="0"/>
              <a:t>20.12.2013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47D323-CD28-42A5-9046-04C6A77EBD27}" type="datetime1">
              <a:rPr lang="uk-UA" smtClean="0"/>
              <a:t>20.12.2013</a:t>
            </a:fld>
            <a:endParaRPr lang="uk-UA" dirty="0"/>
          </a:p>
        </p:txBody>
      </p:sp>
      <p:sp>
        <p:nvSpPr>
          <p:cNvPr id="3" name="Покажчик місця заповненн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uk-UA" dirty="0" smtClean="0"/>
              <a:t>Зразок тексту</a:t>
            </a:r>
            <a:endParaRPr lang="uk-UA" dirty="0"/>
          </a:p>
        </p:txBody>
      </p:sp>
      <p:sp>
        <p:nvSpPr>
          <p:cNvPr id="5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72802C-5CC0-41C9-8DC4-C0C11EF565A2}" type="datetime1">
              <a:rPr lang="uk-UA" smtClean="0"/>
              <a:t>20.12.2013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uk-UA" dirty="0" smtClean="0"/>
              <a:t>Зразок тексту</a:t>
            </a:r>
            <a:endParaRPr lang="uk-UA" dirty="0"/>
          </a:p>
        </p:txBody>
      </p:sp>
      <p:sp>
        <p:nvSpPr>
          <p:cNvPr id="5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02C986-79BD-457B-8B61-108C9DC3E85E}" type="datetime1">
              <a:rPr lang="uk-UA" smtClean="0"/>
              <a:t>20.12.2013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‹#›</a:t>
            </a:r>
            <a:endParaRPr lang="uk-UA" dirty="0"/>
          </a:p>
        </p:txBody>
      </p:sp>
      <p:sp>
        <p:nvSpPr>
          <p:cNvPr id="8" name="Довільна крива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2" name="Покажчик місця заповнення зображення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uk-UA" dirty="0" smtClean="0"/>
              <a:t>Клацніть піктограму, щоб додати зображення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Зображення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Покажчик місця заповнення назви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>
                <a:solidFill>
                  <a:schemeClr val="tx1"/>
                </a:solidFill>
              </a:defRPr>
            </a:lvl1pPr>
          </a:lstStyle>
          <a:p>
            <a:fld id="{4CFEDE2F-8FCD-4B6F-B02C-15BBFEBC12A9}" type="datetime1">
              <a:rPr lang="uk-UA" smtClean="0"/>
              <a:pPr/>
              <a:t>20.12.2013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>
                <a:solidFill>
                  <a:schemeClr val="tx1"/>
                </a:solidFill>
              </a:defRPr>
            </a:lvl1pPr>
          </a:lstStyle>
          <a:p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заголовка</a:t>
            </a:r>
            <a:endParaRPr lang="uk-UA" dirty="0"/>
          </a:p>
        </p:txBody>
      </p:sp>
      <p:sp>
        <p:nvSpPr>
          <p:cNvPr id="3" name="Підзаголовок 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Підзаголовок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Покажчик місця заповнення зображення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22037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Покажчик місця заповнення зображення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313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Покажчик місця заповнення зображення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Покажчик місця заповнення зображення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463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Покажчик місця заповнення зображення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Покажчик місця заповнення зображення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Покажчик місця заповнення зображення 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Покажчик місця заповнення зображення 5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10410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739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Дитяча дружба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A48A19-A147-4EA0-8120-5A930CEEB1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Широкий екран</PresentationFormat>
  <Paragraphs>12</Paragraphs>
  <Slides>12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Дитяча дружба 16x9</vt:lpstr>
      <vt:lpstr>Макет заголовка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2013-07-31T14:55:39Z</dcterms:created>
  <dcterms:modified xsi:type="dcterms:W3CDTF">2013-12-20T05:27:34Z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