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858000" cy="9144000"/>
  <p:defaultTextStyle>
    <a:defPPr rtl="0"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186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аголовк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3" name="Покажчик місця заповненн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1EAC8BB1-CFDF-410C-8A97-787C7673691B}" type="datetime1">
              <a:rPr lang="uk-UA" smtClean="0"/>
              <a:pPr algn="r" rtl="0"/>
              <a:t>20.12.2013</a:t>
            </a:fld>
            <a:endParaRPr lang="uk-UA" dirty="0"/>
          </a:p>
        </p:txBody>
      </p:sp>
      <p:sp>
        <p:nvSpPr>
          <p:cNvPr id="4" name="Покажчик місця заповненн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5" name="Покажчик місця заповненн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uk-UA" dirty="0" smtClean="0"/>
              <a:t>‹#›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79879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аголовк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3" name="Покажчик місця заповненн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99E52F98-3ABF-4851-A637-A036AE819FA7}" type="datetime1">
              <a:rPr lang="uk-UA" smtClean="0"/>
              <a:pPr/>
              <a:t>20.12.2013</a:t>
            </a:fld>
            <a:endParaRPr lang="uk-UA" dirty="0"/>
          </a:p>
        </p:txBody>
      </p:sp>
      <p:sp>
        <p:nvSpPr>
          <p:cNvPr id="4" name="Покажчик місця заповнення зображення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dirty="0"/>
          </a:p>
        </p:txBody>
      </p:sp>
      <p:sp>
        <p:nvSpPr>
          <p:cNvPr id="5" name="Покажчик місця заповнення примі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dirty="0" smtClean="0"/>
              <a:t>Зразок тексту</a:t>
            </a:r>
          </a:p>
          <a:p>
            <a:pPr lvl="1" rtl="0"/>
            <a:r>
              <a:rPr lang="uk-UA" dirty="0" smtClean="0"/>
              <a:t>Другий рівень</a:t>
            </a:r>
          </a:p>
          <a:p>
            <a:pPr lvl="2" rtl="0"/>
            <a:r>
              <a:rPr lang="uk-UA" dirty="0" smtClean="0"/>
              <a:t>Третій рівень</a:t>
            </a:r>
          </a:p>
          <a:p>
            <a:pPr lvl="3" rtl="0"/>
            <a:r>
              <a:rPr lang="uk-UA" dirty="0" smtClean="0"/>
              <a:t>Четвертий рівень</a:t>
            </a:r>
          </a:p>
          <a:p>
            <a:pPr lvl="4" rtl="0"/>
            <a:r>
              <a:rPr lang="uk-UA" dirty="0" smtClean="0"/>
              <a:t>П’ятий рівень</a:t>
            </a:r>
            <a:endParaRPr lang="uk-UA" dirty="0"/>
          </a:p>
        </p:txBody>
      </p:sp>
      <p:sp>
        <p:nvSpPr>
          <p:cNvPr id="6" name="Покажчик місця заповненн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7" name="Покажчик місця заповненн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uk-UA" dirty="0" smtClean="0"/>
              <a:t>‹#›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539064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ертифік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ове поле 6"/>
          <p:cNvSpPr txBox="1"/>
          <p:nvPr userDrawn="1"/>
        </p:nvSpPr>
        <p:spPr>
          <a:xfrm>
            <a:off x="1088136" y="2732498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r>
              <a:rPr lang="uk-UA" dirty="0" smtClean="0"/>
              <a:t>Сертифікат</a:t>
            </a:r>
            <a:endParaRPr lang="uk-UA" dirty="0"/>
          </a:p>
        </p:txBody>
      </p:sp>
      <p:sp>
        <p:nvSpPr>
          <p:cNvPr id="8" name="Текстове поле 7"/>
          <p:cNvSpPr txBox="1"/>
          <p:nvPr userDrawn="1"/>
        </p:nvSpPr>
        <p:spPr>
          <a:xfrm>
            <a:off x="1088136" y="4150069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r>
              <a:rPr lang="uk-UA" dirty="0" smtClean="0"/>
              <a:t>успішно пройшов(ла)</a:t>
            </a:r>
            <a:endParaRPr lang="uk-UA" dirty="0"/>
          </a:p>
        </p:txBody>
      </p:sp>
      <p:sp>
        <p:nvSpPr>
          <p:cNvPr id="9" name="Покажчик місця заповнення тексту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88136" y="4409624"/>
            <a:ext cx="6967728" cy="711652"/>
          </a:xfrm>
        </p:spPr>
        <p:txBody>
          <a:bodyPr rtlCol="0" anchor="t">
            <a:noAutofit/>
          </a:bodyPr>
          <a:lstStyle>
            <a:lvl1pPr marL="0" indent="0" algn="ctr" rtl="0">
              <a:spcBef>
                <a:spcPts val="0"/>
              </a:spcBef>
              <a:buNone/>
              <a:defRPr sz="1800"/>
            </a:lvl1pPr>
            <a:lvl2pPr marL="0" indent="0" algn="l" rtl="0">
              <a:spcBef>
                <a:spcPts val="0"/>
              </a:spcBef>
              <a:buNone/>
              <a:defRPr sz="1800"/>
            </a:lvl2pPr>
            <a:lvl3pPr marL="0" indent="0" algn="l" rtl="0">
              <a:spcBef>
                <a:spcPts val="0"/>
              </a:spcBef>
              <a:buNone/>
              <a:defRPr sz="1800"/>
            </a:lvl3pPr>
            <a:lvl4pPr marL="0" indent="0" algn="l" rtl="0">
              <a:spcBef>
                <a:spcPts val="0"/>
              </a:spcBef>
              <a:buNone/>
              <a:defRPr sz="1800"/>
            </a:lvl4pPr>
            <a:lvl5pPr marL="0" indent="0" algn="l" rtl="0">
              <a:spcBef>
                <a:spcPts val="0"/>
              </a:spcBef>
              <a:buNone/>
              <a:defRPr sz="1800"/>
            </a:lvl5pPr>
            <a:lvl6pPr marL="0" indent="0" algn="l" rtl="0">
              <a:spcBef>
                <a:spcPts val="0"/>
              </a:spcBef>
              <a:buNone/>
              <a:defRPr/>
            </a:lvl6pPr>
            <a:lvl7pPr marL="0" indent="0" algn="l" rtl="0">
              <a:spcBef>
                <a:spcPts val="0"/>
              </a:spcBef>
              <a:buNone/>
              <a:defRPr/>
            </a:lvl7pPr>
            <a:lvl8pPr marL="0" indent="0" algn="l" rtl="0">
              <a:spcBef>
                <a:spcPts val="0"/>
              </a:spcBef>
              <a:buNone/>
              <a:defRPr/>
            </a:lvl8pPr>
            <a:lvl9pPr marL="0" indent="0" algn="l" rtl="0">
              <a:spcBef>
                <a:spcPts val="0"/>
              </a:spcBef>
              <a:buNone/>
              <a:defRPr/>
            </a:lvl9pPr>
          </a:lstStyle>
          <a:p>
            <a:pPr lvl="0" rtl="0"/>
            <a:r>
              <a:rPr lang="uk-UA" dirty="0" smtClean="0"/>
              <a:t>введіть тут назву курсу</a:t>
            </a:r>
            <a:endParaRPr lang="uk-UA" dirty="0"/>
          </a:p>
        </p:txBody>
      </p:sp>
      <p:sp>
        <p:nvSpPr>
          <p:cNvPr id="10" name="Покажчик місця заповнення тексту 11"/>
          <p:cNvSpPr txBox="1">
            <a:spLocks/>
          </p:cNvSpPr>
          <p:nvPr userDrawn="1"/>
        </p:nvSpPr>
        <p:spPr>
          <a:xfrm>
            <a:off x="1447800" y="5257800"/>
            <a:ext cx="7620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uk-UA" sz="1400" cap="none" dirty="0" smtClean="0">
                <a:latin typeface="Gabriola" panose="04040605051002020D02" pitchFamily="82" charset="0"/>
              </a:rPr>
              <a:t>Підпис</a:t>
            </a:r>
            <a:endParaRPr lang="uk-UA" sz="1400" cap="none" dirty="0">
              <a:latin typeface="Gabriola" panose="04040605051002020D02" pitchFamily="82" charset="0"/>
            </a:endParaRPr>
          </a:p>
        </p:txBody>
      </p:sp>
      <p:sp>
        <p:nvSpPr>
          <p:cNvPr id="11" name="Покажчик місця заповнення тексту 11"/>
          <p:cNvSpPr txBox="1">
            <a:spLocks/>
          </p:cNvSpPr>
          <p:nvPr userDrawn="1"/>
        </p:nvSpPr>
        <p:spPr>
          <a:xfrm>
            <a:off x="5791200" y="5257800"/>
            <a:ext cx="5334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uk-UA" sz="1400" cap="none" dirty="0" smtClean="0">
                <a:latin typeface="Gabriola" panose="04040605051002020D02" pitchFamily="82" charset="0"/>
              </a:rPr>
              <a:t>Дата</a:t>
            </a:r>
            <a:endParaRPr lang="uk-UA" sz="1400" cap="none" dirty="0">
              <a:latin typeface="Gabriola" panose="04040605051002020D02" pitchFamily="82" charset="0"/>
            </a:endParaRPr>
          </a:p>
        </p:txBody>
      </p:sp>
      <p:cxnSp>
        <p:nvCxnSpPr>
          <p:cNvPr id="12" name="Пряма сполучна лінія 11"/>
          <p:cNvCxnSpPr/>
          <p:nvPr userDrawn="1"/>
        </p:nvCxnSpPr>
        <p:spPr>
          <a:xfrm>
            <a:off x="1981200" y="5486400"/>
            <a:ext cx="3429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 сполучна лінія 12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окажчик місця заповнення тексту 10"/>
          <p:cNvSpPr>
            <a:spLocks noGrp="1"/>
          </p:cNvSpPr>
          <p:nvPr>
            <p:ph type="body" sz="quarter" idx="14" hasCustomPrompt="1"/>
          </p:nvPr>
        </p:nvSpPr>
        <p:spPr>
          <a:xfrm>
            <a:off x="6248400" y="5193220"/>
            <a:ext cx="1485900" cy="374420"/>
          </a:xfrm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1400"/>
            </a:lvl1pPr>
            <a:lvl2pPr marL="0" indent="0" algn="l" rtl="0">
              <a:spcBef>
                <a:spcPts val="0"/>
              </a:spcBef>
              <a:buNone/>
              <a:defRPr sz="1800"/>
            </a:lvl2pPr>
            <a:lvl3pPr marL="0" indent="0" algn="l" rtl="0">
              <a:spcBef>
                <a:spcPts val="0"/>
              </a:spcBef>
              <a:buNone/>
              <a:defRPr sz="1800"/>
            </a:lvl3pPr>
            <a:lvl4pPr marL="0" indent="0" algn="l" rtl="0">
              <a:spcBef>
                <a:spcPts val="0"/>
              </a:spcBef>
              <a:buNone/>
              <a:defRPr sz="1800"/>
            </a:lvl4pPr>
            <a:lvl5pPr marL="0" indent="0" algn="l" rtl="0">
              <a:spcBef>
                <a:spcPts val="0"/>
              </a:spcBef>
              <a:buNone/>
              <a:defRPr sz="1800"/>
            </a:lvl5pPr>
            <a:lvl6pPr marL="0" indent="0" algn="l" rtl="0">
              <a:spcBef>
                <a:spcPts val="0"/>
              </a:spcBef>
              <a:buNone/>
              <a:defRPr/>
            </a:lvl6pPr>
            <a:lvl7pPr marL="0" indent="0" algn="l" rtl="0">
              <a:spcBef>
                <a:spcPts val="0"/>
              </a:spcBef>
              <a:buNone/>
              <a:defRPr/>
            </a:lvl7pPr>
            <a:lvl8pPr marL="0" indent="0" algn="l" rtl="0">
              <a:spcBef>
                <a:spcPts val="0"/>
              </a:spcBef>
              <a:buNone/>
              <a:defRPr/>
            </a:lvl8pPr>
            <a:lvl9pPr marL="0" indent="0" algn="l" rtl="0">
              <a:spcBef>
                <a:spcPts val="0"/>
              </a:spcBef>
              <a:buNone/>
              <a:defRPr/>
            </a:lvl9pPr>
          </a:lstStyle>
          <a:p>
            <a:pPr lvl="0" rtl="0"/>
            <a:r>
              <a:rPr lang="uk-UA" dirty="0" smtClean="0"/>
              <a:t>додайте дату</a:t>
            </a:r>
            <a:endParaRPr lang="uk-UA" dirty="0"/>
          </a:p>
        </p:txBody>
      </p:sp>
      <p:sp>
        <p:nvSpPr>
          <p:cNvPr id="16" name="Покажчик місця заповнення тексту 10"/>
          <p:cNvSpPr>
            <a:spLocks noGrp="1"/>
          </p:cNvSpPr>
          <p:nvPr>
            <p:ph type="body" sz="quarter" idx="16" hasCustomPrompt="1"/>
          </p:nvPr>
        </p:nvSpPr>
        <p:spPr>
          <a:xfrm>
            <a:off x="1088136" y="3103602"/>
            <a:ext cx="6967728" cy="1101844"/>
          </a:xfrm>
        </p:spPr>
        <p:txBody>
          <a:bodyPr rtlCol="0" anchor="ctr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6000"/>
            </a:lvl1pPr>
            <a:lvl2pPr marL="0" indent="0" algn="l" rtl="0">
              <a:spcBef>
                <a:spcPts val="0"/>
              </a:spcBef>
              <a:buNone/>
              <a:defRPr sz="1800"/>
            </a:lvl2pPr>
            <a:lvl3pPr marL="0" indent="0" algn="l" rtl="0">
              <a:spcBef>
                <a:spcPts val="0"/>
              </a:spcBef>
              <a:buNone/>
              <a:defRPr sz="1800"/>
            </a:lvl3pPr>
            <a:lvl4pPr marL="0" indent="0" algn="l" rtl="0">
              <a:spcBef>
                <a:spcPts val="0"/>
              </a:spcBef>
              <a:buNone/>
              <a:defRPr sz="1800"/>
            </a:lvl4pPr>
            <a:lvl5pPr marL="0" indent="0" algn="l" rtl="0">
              <a:spcBef>
                <a:spcPts val="0"/>
              </a:spcBef>
              <a:buNone/>
              <a:defRPr sz="1800"/>
            </a:lvl5pPr>
            <a:lvl6pPr marL="0" indent="0" algn="l" rtl="0">
              <a:spcBef>
                <a:spcPts val="0"/>
              </a:spcBef>
              <a:buNone/>
              <a:defRPr/>
            </a:lvl6pPr>
            <a:lvl7pPr marL="0" indent="0" algn="l" rtl="0">
              <a:spcBef>
                <a:spcPts val="0"/>
              </a:spcBef>
              <a:buNone/>
              <a:defRPr/>
            </a:lvl7pPr>
            <a:lvl8pPr marL="0" indent="0" algn="l" rtl="0">
              <a:spcBef>
                <a:spcPts val="0"/>
              </a:spcBef>
              <a:buNone/>
              <a:defRPr/>
            </a:lvl8pPr>
            <a:lvl9pPr marL="0" indent="0" algn="l" rtl="0">
              <a:spcBef>
                <a:spcPts val="0"/>
              </a:spcBef>
              <a:buNone/>
              <a:defRPr/>
            </a:lvl9pPr>
          </a:lstStyle>
          <a:p>
            <a:pPr lvl="0" rtl="0"/>
            <a:r>
              <a:rPr lang="uk-UA" dirty="0" smtClean="0"/>
              <a:t>Ім'я одержувача</a:t>
            </a:r>
            <a:endParaRPr lang="uk-UA" dirty="0"/>
          </a:p>
        </p:txBody>
      </p:sp>
      <p:sp>
        <p:nvSpPr>
          <p:cNvPr id="17" name="Текстове поле 16"/>
          <p:cNvSpPr txBox="1"/>
          <p:nvPr userDrawn="1"/>
        </p:nvSpPr>
        <p:spPr>
          <a:xfrm>
            <a:off x="1088647" y="1154992"/>
            <a:ext cx="6966704" cy="7232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r>
              <a:rPr lang="uk-UA" sz="4100" dirty="0" smtClean="0"/>
              <a:t>Сертифікат про професійну підготовку</a:t>
            </a:r>
            <a:endParaRPr lang="uk-UA" sz="4100" dirty="0"/>
          </a:p>
        </p:txBody>
      </p:sp>
      <p:sp>
        <p:nvSpPr>
          <p:cNvPr id="15" name="Рамка 108"/>
          <p:cNvSpPr/>
          <p:nvPr userDrawn="1"/>
        </p:nvSpPr>
        <p:spPr>
          <a:xfrm>
            <a:off x="304800" y="228600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sz="1600" dirty="0">
              <a:solidFill>
                <a:schemeClr val="tx1"/>
              </a:solidFill>
            </a:endParaRPr>
          </a:p>
        </p:txBody>
      </p:sp>
      <p:grpSp>
        <p:nvGrpSpPr>
          <p:cNvPr id="18" name="Група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9" name="Довільна крива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20" name="Довільна крива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</p:grpSp>
      <p:grpSp>
        <p:nvGrpSpPr>
          <p:cNvPr id="21" name="Група 20"/>
          <p:cNvGrpSpPr/>
          <p:nvPr userDrawn="1"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22" name="Довільна крива 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23" name="Довільна крива 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24" name="Довільна крива 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25" name="Довільна крива 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26" name="Довільна крива 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27" name="Довільна крива 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28" name="Довільна крива 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29" name="Довільна крива 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30" name="Довільна крива 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31" name="Довільна крива 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32" name="Довільна крива 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33" name="Довільна крива 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34" name="Довільна крива 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35" name="Довільна крива 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36" name="Довільна крива 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37" name="Довільна крива 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38" name="Довільна крива 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39" name="Довільна крива 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40" name="Довільна крива 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41" name="Довільна крива 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42" name="Довільна крива 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43" name="Довільна крива 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44" name="Довільна крива 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45" name="Довільна крива 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46" name="Довільна крива 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47" name="Довільна крива 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48" name="Довільна крива 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49" name="Довільна крива 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50" name="Довільна крива 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51" name="Довільна крива 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52" name="Довільна крива 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53" name="Довільна крива 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54" name="Довільна крива 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55" name="Довільна крива 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56" name="Довільна крива 48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57" name="Довільна крива 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58" name="Довільна крива 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59" name="Довільна крива 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60" name="Довільна крива 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61" name="Довільна крива 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62" name="Довільна крива 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63" name="Довільна крива 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64" name="Довільна крива 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65" name="Довільна крива 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66" name="Довільна крива 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67" name="Довільна крива 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68" name="Довільна крива 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69" name="Довільна крива 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70" name="Довільна крива 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71" name="Довільна крива 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72" name="Довільна крива 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73" name="Довільна крива 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74" name="Довільна крива 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75" name="Довільна крива 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76" name="Довільна крива 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77" name="Довільна крива 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78" name="Довільна крива 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79" name="Довільна крива 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80" name="Довільна крива 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81" name="Довільна крива 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82" name="Довільна крива 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83" name="Довільна крива 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84" name="Довільна крива 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85" name="Довільна крива 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86" name="Довільна крива 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87" name="Довільна крива 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88" name="Довільна крива 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89" name="Довільна крива 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90" name="Довільна крива 82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91" name="Довільна крива 83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</p:grpSp>
      <p:sp>
        <p:nvSpPr>
          <p:cNvPr id="92" name="Прямокутник 91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sz="1600" dirty="0"/>
          </a:p>
        </p:txBody>
      </p:sp>
      <p:grpSp>
        <p:nvGrpSpPr>
          <p:cNvPr id="93" name="Група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94" name="Довільна крива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  <p:sp>
          <p:nvSpPr>
            <p:cNvPr id="95" name="Довільна крива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dirty="0"/>
            </a:p>
          </p:txBody>
        </p:sp>
      </p:grpSp>
    </p:spTree>
    <p:extLst>
      <p:ext uri="{BB962C8B-B14F-4D97-AF65-F5344CB8AC3E}">
        <p14:creationId xmlns:p14="http://schemas.microsoft.com/office/powerpoint/2010/main" val="2331464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Покажчик місця заповнення тексту 11"/>
          <p:cNvSpPr txBox="1">
            <a:spLocks/>
          </p:cNvSpPr>
          <p:nvPr userDrawn="1"/>
        </p:nvSpPr>
        <p:spPr>
          <a:xfrm>
            <a:off x="1447800" y="5257800"/>
            <a:ext cx="7620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uk-UA" sz="1400" cap="none" dirty="0" smtClean="0">
                <a:latin typeface="Gabriola" panose="04040605051002020D02" pitchFamily="82" charset="0"/>
              </a:rPr>
              <a:t>Підпис</a:t>
            </a:r>
            <a:endParaRPr lang="uk-UA" sz="1400" cap="none" dirty="0">
              <a:latin typeface="Gabriola" panose="04040605051002020D02" pitchFamily="82" charset="0"/>
            </a:endParaRPr>
          </a:p>
        </p:txBody>
      </p:sp>
      <p:sp>
        <p:nvSpPr>
          <p:cNvPr id="91" name="Покажчик місця заповнення тексту 11"/>
          <p:cNvSpPr txBox="1">
            <a:spLocks/>
          </p:cNvSpPr>
          <p:nvPr userDrawn="1"/>
        </p:nvSpPr>
        <p:spPr>
          <a:xfrm>
            <a:off x="5791200" y="5257800"/>
            <a:ext cx="5334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uk-UA" sz="1400" cap="none" dirty="0" smtClean="0">
                <a:latin typeface="Gabriola" panose="04040605051002020D02" pitchFamily="82" charset="0"/>
              </a:rPr>
              <a:t>Дата</a:t>
            </a:r>
            <a:endParaRPr lang="uk-UA" sz="1400" cap="none" dirty="0">
              <a:latin typeface="Gabriola" panose="04040605051002020D02" pitchFamily="82" charset="0"/>
            </a:endParaRPr>
          </a:p>
        </p:txBody>
      </p:sp>
      <p:cxnSp>
        <p:nvCxnSpPr>
          <p:cNvPr id="92" name="Пряма сполучна лінія 91"/>
          <p:cNvCxnSpPr/>
          <p:nvPr userDrawn="1"/>
        </p:nvCxnSpPr>
        <p:spPr>
          <a:xfrm>
            <a:off x="1981200" y="5486400"/>
            <a:ext cx="3429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 сполучна лінія 92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окажчик місця заповнення назви 1"/>
          <p:cNvSpPr>
            <a:spLocks noGrp="1"/>
          </p:cNvSpPr>
          <p:nvPr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uk-UA" dirty="0" smtClean="0"/>
              <a:t>Зразок заголовка</a:t>
            </a:r>
            <a:endParaRPr lang="uk-UA" dirty="0"/>
          </a:p>
        </p:txBody>
      </p:sp>
      <p:sp>
        <p:nvSpPr>
          <p:cNvPr id="3" name="Покажчик місця заповнення тексту 2"/>
          <p:cNvSpPr>
            <a:spLocks noGrp="1"/>
          </p:cNvSpPr>
          <p:nvPr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-UA" dirty="0" smtClean="0"/>
              <a:t>Зразок тексту</a:t>
            </a:r>
          </a:p>
          <a:p>
            <a:pPr lvl="1" rtl="0"/>
            <a:r>
              <a:rPr lang="uk-UA" dirty="0" smtClean="0"/>
              <a:t>Другий рівень</a:t>
            </a:r>
          </a:p>
          <a:p>
            <a:pPr lvl="2" rtl="0"/>
            <a:r>
              <a:rPr lang="uk-UA" dirty="0" smtClean="0"/>
              <a:t>Третій рівень</a:t>
            </a:r>
          </a:p>
          <a:p>
            <a:pPr lvl="3" rtl="0"/>
            <a:r>
              <a:rPr lang="uk-UA" dirty="0" smtClean="0"/>
              <a:t>Четвертий рівень</a:t>
            </a:r>
          </a:p>
          <a:p>
            <a:pPr lvl="4" rtl="0"/>
            <a:r>
              <a:rPr lang="uk-UA" dirty="0" smtClean="0"/>
              <a:t>П’ятий рівень</a:t>
            </a:r>
            <a:endParaRPr lang="uk-UA" dirty="0"/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38EA2DE-282A-454B-8400-ADCF905855C6}" type="datetime1">
              <a:rPr lang="uk-UA" smtClean="0"/>
              <a:t>20.12.2013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uk-UA" dirty="0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uk-UA" dirty="0" smtClean="0"/>
              <a:t>‹#›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9116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кажчик місця заповнення тексту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навчальний курс із Microsoft Office 2013</a:t>
            </a:r>
            <a:endParaRPr lang="uk-UA" dirty="0"/>
          </a:p>
        </p:txBody>
      </p:sp>
      <p:sp>
        <p:nvSpPr>
          <p:cNvPr id="9" name="Покажчик місця заповнення тексту 8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uk-UA" dirty="0" smtClean="0"/>
              <a:t>23 листопада 2012 р.</a:t>
            </a:r>
            <a:endParaRPr lang="uk-UA" dirty="0"/>
          </a:p>
        </p:txBody>
      </p:sp>
      <p:sp>
        <p:nvSpPr>
          <p:cNvPr id="10" name="Покажчик місця заповнення тексту 9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Дмитро Ткачук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4477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ртифікат про професійну підготовку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Gabriola">
      <a:majorFont>
        <a:latin typeface="Gabriola"/>
        <a:ea typeface=""/>
        <a:cs typeface=""/>
      </a:majorFont>
      <a:minorFont>
        <a:latin typeface="Gabriol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TrainingPurpleChain.potx" id="{8F57A7C7-5913-49AC-BD9A-36925F7AB9E2}" vid="{B8DF6A15-FC91-4AE0-9F2F-70A379FA789B}"/>
    </a:ext>
  </a:extLst>
</a:theme>
</file>

<file path=ppt/theme/theme2.xml><?xml version="1.0" encoding="utf-8"?>
<a:theme xmlns:a="http://schemas.openxmlformats.org/drawingml/2006/main" name="Office Theme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9C56612-69B5-4E3E-90EC-1C734834CB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1D5086-6759-4178-8F9D-B750F4D4B3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DC6FC12-4B09-4905-B712-824454795FF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</Words>
  <Application>Microsoft Office PowerPoint</Application>
  <PresentationFormat>Екран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5" baseType="lpstr">
      <vt:lpstr>Arial</vt:lpstr>
      <vt:lpstr>Calibri</vt:lpstr>
      <vt:lpstr>Gabriola</vt:lpstr>
      <vt:lpstr>Сертифікат про професійну підготовку</vt:lpstr>
      <vt:lpstr>Презентація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2013-07-30T13:29:10Z</dcterms:created>
  <dcterms:modified xsi:type="dcterms:W3CDTF">2013-12-20T08:30:03Z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