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 rtl="0">
      <a:defRPr lang="uk-UA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88098" autoAdjust="0"/>
  </p:normalViewPr>
  <p:slideViewPr>
    <p:cSldViewPr showGuides="1">
      <p:cViewPr varScale="1">
        <p:scale>
          <a:sx n="117" d="100"/>
          <a:sy n="117" d="100"/>
        </p:scale>
        <p:origin x="720" y="96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280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кажчик місця заповнення заголовк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Покажчик місця заповненн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137F503-2260-4BD0-B394-934ACA10E267}" type="datetime1">
              <a:rPr lang="uk-UA" smtClean="0"/>
              <a:pPr algn="r" rtl="0"/>
              <a:t>20.12.2013</a:t>
            </a:fld>
            <a:endParaRPr lang="uk-UA" dirty="0"/>
          </a:p>
        </p:txBody>
      </p:sp>
      <p:sp>
        <p:nvSpPr>
          <p:cNvPr id="4" name="Покажчик місця заповненн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Покажчик місця заповненн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uk-UA" dirty="0" smtClean="0"/>
              <a:t>‹#›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кажчик місця заповнення заголовк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Покажчик місця заповненн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0779CE8-101F-4E08-A9F2-B31ACB1348FC}" type="datetime1">
              <a:rPr lang="uk-UA" smtClean="0"/>
              <a:pPr/>
              <a:t>20.12.2013</a:t>
            </a:fld>
            <a:endParaRPr lang="uk-UA" dirty="0"/>
          </a:p>
        </p:txBody>
      </p:sp>
      <p:sp>
        <p:nvSpPr>
          <p:cNvPr id="4" name="Покажчик місця заповнення зображення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dirty="0"/>
          </a:p>
        </p:txBody>
      </p:sp>
      <p:sp>
        <p:nvSpPr>
          <p:cNvPr id="5" name="Покажчик місця заповнення примі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6" name="Покажчик місця заповненн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7" name="Покажчик місця заповненн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uk-UA" dirty="0" smtClean="0"/>
              <a:t>‹#›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uk-UA" smtClean="0"/>
              <a:t>‹#›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5226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рамо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кажчик місця заповнення тексту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uk-UA" dirty="0" smtClean="0"/>
              <a:t>Тип грамоти</a:t>
            </a:r>
            <a:endParaRPr lang="uk-UA" dirty="0"/>
          </a:p>
        </p:txBody>
      </p:sp>
      <p:sp>
        <p:nvSpPr>
          <p:cNvPr id="20" name="Покажчик місця заповнення тексту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lnSpc>
                <a:spcPct val="11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uk-UA" dirty="0" smtClean="0"/>
              <a:t>[Опишіть тут внесок або причину нагороди]</a:t>
            </a:r>
            <a:endParaRPr lang="uk-UA" dirty="0"/>
          </a:p>
        </p:txBody>
      </p:sp>
      <p:sp>
        <p:nvSpPr>
          <p:cNvPr id="9" name="Покажчик місця заповнення тексту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uk-UA" dirty="0" smtClean="0"/>
              <a:t>Ім’я одержувача</a:t>
            </a:r>
            <a:endParaRPr lang="uk-UA" dirty="0"/>
          </a:p>
        </p:txBody>
      </p:sp>
      <p:sp>
        <p:nvSpPr>
          <p:cNvPr id="21" name="Покажчик місця заповнення тексту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uk-UA" dirty="0" smtClean="0"/>
              <a:t>[Введіть тут текст, наприклад «Цей документ підтверджує...»]</a:t>
            </a:r>
            <a:endParaRPr lang="uk-UA" dirty="0"/>
          </a:p>
        </p:txBody>
      </p:sp>
      <p:cxnSp>
        <p:nvCxnSpPr>
          <p:cNvPr id="24" name="Пряма сполучна лінія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Пряма сполучна лінія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Покажчик місця заповнення тексту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uk-UA" dirty="0" smtClean="0"/>
              <a:t>Ім’я або посада особи, що вручила грамоту</a:t>
            </a:r>
            <a:endParaRPr lang="uk-UA" dirty="0"/>
          </a:p>
        </p:txBody>
      </p:sp>
      <p:sp>
        <p:nvSpPr>
          <p:cNvPr id="30" name="Покажчик місця заповнення тексту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 rtl="0">
              <a:spcBef>
                <a:spcPts val="0"/>
              </a:spcBef>
              <a:buNone/>
              <a:defRPr sz="1637"/>
            </a:lvl2pPr>
            <a:lvl3pPr marL="0" indent="0" algn="ctr" rtl="0">
              <a:spcBef>
                <a:spcPts val="0"/>
              </a:spcBef>
              <a:buNone/>
              <a:defRPr sz="1637"/>
            </a:lvl3pPr>
            <a:lvl4pPr marL="0" indent="0" algn="ctr" rtl="0">
              <a:spcBef>
                <a:spcPts val="0"/>
              </a:spcBef>
              <a:buNone/>
              <a:defRPr sz="1637"/>
            </a:lvl4pPr>
            <a:lvl5pPr marL="0" indent="0" algn="ctr" rtl="0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lang="uk-UA" dirty="0" smtClean="0"/>
              <a:t>Дата</a:t>
            </a:r>
            <a:endParaRPr lang="uk-UA" dirty="0"/>
          </a:p>
        </p:txBody>
      </p:sp>
      <p:cxnSp>
        <p:nvCxnSpPr>
          <p:cNvPr id="4" name="Пряма сполучна лінія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Зображення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окажчик місця заповнення дати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rtl="0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4FB7F707-9A99-4C9B-801B-F0855A48FCEE}" type="datetime1">
              <a:rPr lang="uk-UA" smtClean="0"/>
              <a:t>20.12.2013</a:t>
            </a:fld>
            <a:endParaRPr lang="uk-UA" dirty="0"/>
          </a:p>
        </p:txBody>
      </p:sp>
      <p:sp>
        <p:nvSpPr>
          <p:cNvPr id="5" name="Покажчик місця заповненн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rtl="0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6" name="Покажчик місця заповненн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rtl="0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uk-UA" dirty="0" smtClean="0"/>
              <a:t>‹#›</a:t>
            </a:r>
            <a:endParaRPr lang="uk-UA" dirty="0"/>
          </a:p>
        </p:txBody>
      </p:sp>
      <p:sp>
        <p:nvSpPr>
          <p:cNvPr id="2" name="Покажчик місця заповнення назви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pPr rtl="0"/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окажчик місця заповнення тексту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кажчик місця заповнення тексту 7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uk-UA" dirty="0" smtClean="0"/>
              <a:t>Свідоцтво про завершення навчання</a:t>
            </a:r>
            <a:endParaRPr lang="uk-UA" dirty="0"/>
          </a:p>
        </p:txBody>
      </p:sp>
      <p:sp>
        <p:nvSpPr>
          <p:cNvPr id="18" name="Покажчик місця заповнення тексту 17"/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r>
              <a:rPr lang="uk-UA" dirty="0" smtClean="0"/>
              <a:t>ЗА УСПІШНЕ ЗАВЕРШЕННЯ </a:t>
            </a:r>
          </a:p>
          <a:p>
            <a:r>
              <a:rPr lang="uk-UA" dirty="0" smtClean="0"/>
              <a:t>НАВЧАННЯ ЗА ПРОГРАМОЮ ВДОСКОНАЛЕННЯ БІЗНЕС-НАВИЧОК</a:t>
            </a:r>
            <a:endParaRPr lang="uk-UA" dirty="0"/>
          </a:p>
        </p:txBody>
      </p:sp>
      <p:sp>
        <p:nvSpPr>
          <p:cNvPr id="16" name="Покажчик місця заповнення тексту 15"/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Іван Колесник</a:t>
            </a:r>
            <a:endParaRPr lang="uk-UA" dirty="0"/>
          </a:p>
        </p:txBody>
      </p:sp>
      <p:sp>
        <p:nvSpPr>
          <p:cNvPr id="12" name="Покажчик місця заповнення тексту 11"/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Нагороджується</a:t>
            </a:r>
            <a:endParaRPr lang="uk-UA" dirty="0"/>
          </a:p>
        </p:txBody>
      </p:sp>
      <p:sp>
        <p:nvSpPr>
          <p:cNvPr id="17" name="Покажчик місця заповнення тексту 16"/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Марія Кушнір, координатор програми</a:t>
            </a:r>
            <a:endParaRPr lang="uk-UA" dirty="0"/>
          </a:p>
        </p:txBody>
      </p:sp>
      <p:sp>
        <p:nvSpPr>
          <p:cNvPr id="19" name="Покажчик місця заповнення тексту 18"/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3 квітня 2012 р.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ртифікат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ED8FDF-A497-4AB4-8C4B-A39A081F90A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981198A-1790-4634-9B9A-C7925E3B66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84D826-F183-49FB-8D3B-22E2EB42CF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</Words>
  <Application>Microsoft Office PowerPoint</Application>
  <PresentationFormat>Екран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Сертифікат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2013-07-30T13:25:15Z</dcterms:created>
  <dcterms:modified xsi:type="dcterms:W3CDTF">2013-12-20T05:24:24Z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