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6764" autoAdjust="0"/>
  </p:normalViewPr>
  <p:slideViewPr>
    <p:cSldViewPr showGuides="1">
      <p:cViewPr varScale="1">
        <p:scale>
          <a:sx n="128" d="100"/>
          <a:sy n="128" d="100"/>
        </p:scale>
        <p:origin x="438" y="126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C69B1E1D-1656-4BF3-B39D-523606D6DB44}" type="datetimeFigureOut">
              <a:rPr lang="uk-UA"/>
              <a:t>06.12.2013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624149B6-8CC3-4B9A-BCBF-5AF8A7649FF2}" type="slidenum">
              <a:rPr lang="uk-UA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A85FC044-1321-463A-86E8-35D85A959797}" type="datetimeFigureOut">
              <a:rPr lang="uk-UA"/>
              <a:t>06.12.2013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86AA99EE-A2C0-4BE5-BB96-1FDEE1D6095A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uk-UA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ртифік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тексту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uk-UA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uk-UA" sz="1637"/>
            </a:lvl2pPr>
            <a:lvl3pPr marL="0" indent="0" algn="ctr" latinLnBrk="0">
              <a:spcBef>
                <a:spcPts val="0"/>
              </a:spcBef>
              <a:buNone/>
              <a:defRPr lang="uk-UA" sz="1637"/>
            </a:lvl3pPr>
            <a:lvl4pPr marL="0" indent="0" algn="ctr" latinLnBrk="0">
              <a:spcBef>
                <a:spcPts val="0"/>
              </a:spcBef>
              <a:buNone/>
              <a:defRPr lang="uk-UA" sz="1637"/>
            </a:lvl4pPr>
            <a:lvl5pPr marL="0" indent="0" algn="ctr" latinLnBrk="0">
              <a:spcBef>
                <a:spcPts val="0"/>
              </a:spcBef>
              <a:buNone/>
              <a:defRPr lang="uk-UA" sz="1637"/>
            </a:lvl5pPr>
          </a:lstStyle>
          <a:p>
            <a:pPr lvl="0"/>
            <a:r>
              <a:rPr lang="uk-UA" dirty="0"/>
              <a:t>Тип сертифіката</a:t>
            </a:r>
          </a:p>
        </p:txBody>
      </p:sp>
      <p:sp>
        <p:nvSpPr>
          <p:cNvPr id="20" name="Місце для тексту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uk-UA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uk-UA" sz="1637"/>
            </a:lvl2pPr>
            <a:lvl3pPr marL="0" indent="0" algn="ctr" latinLnBrk="0">
              <a:spcBef>
                <a:spcPts val="0"/>
              </a:spcBef>
              <a:buNone/>
              <a:defRPr lang="uk-UA" sz="1637"/>
            </a:lvl3pPr>
            <a:lvl4pPr marL="0" indent="0" algn="ctr" latinLnBrk="0">
              <a:spcBef>
                <a:spcPts val="0"/>
              </a:spcBef>
              <a:buNone/>
              <a:defRPr lang="uk-UA" sz="1637"/>
            </a:lvl4pPr>
            <a:lvl5pPr marL="0" indent="0" algn="ctr" latinLnBrk="0">
              <a:spcBef>
                <a:spcPts val="0"/>
              </a:spcBef>
              <a:buNone/>
              <a:defRPr lang="uk-UA" sz="1637"/>
            </a:lvl5pPr>
          </a:lstStyle>
          <a:p>
            <a:pPr lvl="0"/>
            <a:r>
              <a:rPr lang="uk-UA" dirty="0"/>
              <a:t>[Опишіть тут внесок або досягнення – причину присудження нагороди]</a:t>
            </a:r>
          </a:p>
        </p:txBody>
      </p:sp>
      <p:sp>
        <p:nvSpPr>
          <p:cNvPr id="9" name="Місце для тексту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uk-UA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uk-UA" sz="1637"/>
            </a:lvl2pPr>
            <a:lvl3pPr marL="0" indent="0" algn="ctr" latinLnBrk="0">
              <a:spcBef>
                <a:spcPts val="0"/>
              </a:spcBef>
              <a:buNone/>
              <a:defRPr lang="uk-UA" sz="1637"/>
            </a:lvl3pPr>
            <a:lvl4pPr marL="0" indent="0" algn="ctr" latinLnBrk="0">
              <a:spcBef>
                <a:spcPts val="0"/>
              </a:spcBef>
              <a:buNone/>
              <a:defRPr lang="uk-UA" sz="1637"/>
            </a:lvl4pPr>
            <a:lvl5pPr marL="0" indent="0" algn="ctr" latinLnBrk="0">
              <a:spcBef>
                <a:spcPts val="0"/>
              </a:spcBef>
              <a:buNone/>
              <a:defRPr lang="uk-UA" sz="1637"/>
            </a:lvl5pPr>
          </a:lstStyle>
          <a:p>
            <a:pPr lvl="0"/>
            <a:r>
              <a:rPr lang="uk-UA" dirty="0"/>
              <a:t>Ім’я одержувача</a:t>
            </a:r>
          </a:p>
        </p:txBody>
      </p:sp>
      <p:sp>
        <p:nvSpPr>
          <p:cNvPr id="21" name="Місце для тексту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uk-UA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uk-UA" sz="1637"/>
            </a:lvl2pPr>
            <a:lvl3pPr marL="0" indent="0" algn="ctr" latinLnBrk="0">
              <a:spcBef>
                <a:spcPts val="0"/>
              </a:spcBef>
              <a:buNone/>
              <a:defRPr lang="uk-UA" sz="1637"/>
            </a:lvl3pPr>
            <a:lvl4pPr marL="0" indent="0" algn="ctr" latinLnBrk="0">
              <a:spcBef>
                <a:spcPts val="0"/>
              </a:spcBef>
              <a:buNone/>
              <a:defRPr lang="uk-UA" sz="1637"/>
            </a:lvl4pPr>
            <a:lvl5pPr marL="0" indent="0" algn="ctr" latinLnBrk="0">
              <a:spcBef>
                <a:spcPts val="0"/>
              </a:spcBef>
              <a:buNone/>
              <a:defRPr lang="uk-UA" sz="1637"/>
            </a:lvl5pPr>
          </a:lstStyle>
          <a:p>
            <a:pPr lvl="0"/>
            <a:r>
              <a:rPr lang="uk-UA" dirty="0"/>
              <a:t>[Введіть сюди текст, наприклад «Цим підтверджується...»]</a:t>
            </a:r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Пряма сполучна лінія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Місце для тексту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uk-UA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uk-UA" sz="1637"/>
            </a:lvl2pPr>
            <a:lvl3pPr marL="0" indent="0" algn="ctr" latinLnBrk="0">
              <a:spcBef>
                <a:spcPts val="0"/>
              </a:spcBef>
              <a:buNone/>
              <a:defRPr lang="uk-UA" sz="1637"/>
            </a:lvl3pPr>
            <a:lvl4pPr marL="0" indent="0" algn="ctr" latinLnBrk="0">
              <a:spcBef>
                <a:spcPts val="0"/>
              </a:spcBef>
              <a:buNone/>
              <a:defRPr lang="uk-UA" sz="1637"/>
            </a:lvl4pPr>
            <a:lvl5pPr marL="0" indent="0" algn="ctr" latinLnBrk="0">
              <a:spcBef>
                <a:spcPts val="0"/>
              </a:spcBef>
              <a:buNone/>
              <a:defRPr lang="uk-UA" sz="1637"/>
            </a:lvl5pPr>
          </a:lstStyle>
          <a:p>
            <a:pPr lvl="0"/>
            <a:r>
              <a:rPr lang="uk-UA" dirty="0"/>
              <a:t>Посада та ім’я особи, що вручила</a:t>
            </a:r>
          </a:p>
        </p:txBody>
      </p:sp>
      <p:sp>
        <p:nvSpPr>
          <p:cNvPr id="30" name="Місце для тексту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uk-UA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uk-UA" sz="1637"/>
            </a:lvl2pPr>
            <a:lvl3pPr marL="0" indent="0" algn="ctr" latinLnBrk="0">
              <a:spcBef>
                <a:spcPts val="0"/>
              </a:spcBef>
              <a:buNone/>
              <a:defRPr lang="uk-UA" sz="1637"/>
            </a:lvl3pPr>
            <a:lvl4pPr marL="0" indent="0" algn="ctr" latinLnBrk="0">
              <a:spcBef>
                <a:spcPts val="0"/>
              </a:spcBef>
              <a:buNone/>
              <a:defRPr lang="uk-UA" sz="1637"/>
            </a:lvl4pPr>
            <a:lvl5pPr marL="0" indent="0" algn="ctr" latinLnBrk="0">
              <a:spcBef>
                <a:spcPts val="0"/>
              </a:spcBef>
              <a:buNone/>
              <a:defRPr lang="uk-UA" sz="1637"/>
            </a:lvl5pPr>
          </a:lstStyle>
          <a:p>
            <a:pPr lvl="0"/>
            <a:r>
              <a:rPr lang="uk-UA" dirty="0"/>
              <a:t>Дата</a:t>
            </a:r>
          </a:p>
        </p:txBody>
      </p:sp>
      <p:cxnSp>
        <p:nvCxnSpPr>
          <p:cNvPr id="4" name="Пряма сполучна лінія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ображення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uk-UA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uk-UA"/>
              <a:pPr/>
              <a:t>06.12.2013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uk-UA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uk-UA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uk-UA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uk-UA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uk-UA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uk-UA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uk-UA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uk-UA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uk-UA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uk-UA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uk-UA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uk-UA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uk-UA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тексту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Сертифікат про закінчення</a:t>
            </a:r>
          </a:p>
        </p:txBody>
      </p:sp>
      <p:sp>
        <p:nvSpPr>
          <p:cNvPr id="18" name="Місце для тексту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uk-UA" dirty="0"/>
              <a:t>успішно закінчив </a:t>
            </a:r>
          </a:p>
          <a:p>
            <a:r>
              <a:rPr lang="uk-UA" dirty="0"/>
              <a:t>бізнес-курс</a:t>
            </a:r>
          </a:p>
        </p:txBody>
      </p:sp>
      <p:sp>
        <p:nvSpPr>
          <p:cNvPr id="16" name="Місце для тексту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dirty="0"/>
              <a:t>Павло Поліщук</a:t>
            </a:r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uk-UA" dirty="0"/>
              <a:t>Цим підтверджується, що</a:t>
            </a:r>
          </a:p>
        </p:txBody>
      </p:sp>
      <p:sp>
        <p:nvSpPr>
          <p:cNvPr id="17" name="Місце для тексту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uk-UA" dirty="0"/>
              <a:t>Директор Олена </a:t>
            </a:r>
            <a:r>
              <a:rPr lang="uk-UA" dirty="0" err="1"/>
              <a:t>Прутко</a:t>
            </a:r>
            <a:endParaRPr lang="uk-UA" dirty="0"/>
          </a:p>
        </p:txBody>
      </p:sp>
      <p:sp>
        <p:nvSpPr>
          <p:cNvPr id="19" name="Місце для тексту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uk-UA" dirty="0"/>
              <a:t>3 квітня 2012 р.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ртифікат">
  <a:themeElements>
    <a:clrScheme name="Сертифікат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uk-UA"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lang="uk-UA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Екран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Сертифікат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2013-07-30T13:24:31Z</dcterms:created>
  <dcterms:modified xsi:type="dcterms:W3CDTF">2013-12-06T03:07:14Z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