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990" autoAdjust="0"/>
  </p:normalViewPr>
  <p:slideViewPr>
    <p:cSldViewPr snapToGrid="0" showGuides="1">
      <p:cViewPr>
        <p:scale>
          <a:sx n="100" d="100"/>
          <a:sy n="100" d="100"/>
        </p:scale>
        <p:origin x="714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D90778C-C2E7-4B3B-9532-BFF45DE38996}" type="datetime1">
              <a:rPr lang="uk-UA" smtClean="0"/>
              <a:pPr algn="r" rtl="0"/>
              <a:t>06.01.2014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A959A6F-C434-4942-B7CE-C99B0911110E}" type="datetime1">
              <a:rPr lang="uk-UA" smtClean="0"/>
              <a:pPr/>
              <a:t>06.01.2014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Щоб змінити перший зразок візитки, замініть його міст власними. </a:t>
            </a:r>
          </a:p>
          <a:p>
            <a:pPr rtl="0"/>
            <a:endParaRPr lang="uk-UA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все з нуля.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натисніть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кнопку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слайд»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вкладці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сторінку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введіть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текст і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вставте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зображення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покажчиках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місця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заповнення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окажчик місця заповнення тексту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72" name="Покажчик місця заповнення тексту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73" name="Покажчик місця заповнення тексту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75" name="Покажчик місця заповнення тексту 2"/>
          <p:cNvSpPr>
            <a:spLocks noGrp="1"/>
          </p:cNvSpPr>
          <p:nvPr>
            <p:ph type="body" sz="quarter" idx="140" hasCustomPrompt="1"/>
          </p:nvPr>
        </p:nvSpPr>
        <p:spPr>
          <a:xfrm>
            <a:off x="1543867" y="1683600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 err="1" smtClean="0"/>
              <a:t>тел</a:t>
            </a:r>
            <a:r>
              <a:rPr lang="uk-UA" dirty="0" smtClean="0"/>
              <a:t>. |</a:t>
            </a:r>
          </a:p>
        </p:txBody>
      </p:sp>
      <p:sp>
        <p:nvSpPr>
          <p:cNvPr id="77" name="Покажчик місця заповнення тексту 2"/>
          <p:cNvSpPr>
            <a:spLocks noGrp="1"/>
          </p:cNvSpPr>
          <p:nvPr>
            <p:ph type="body" sz="quarter" idx="141" hasCustomPrompt="1"/>
          </p:nvPr>
        </p:nvSpPr>
        <p:spPr>
          <a:xfrm>
            <a:off x="1788722" y="1683600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78" name="Покажчик місця заповнення тексту 2"/>
          <p:cNvSpPr>
            <a:spLocks noGrp="1"/>
          </p:cNvSpPr>
          <p:nvPr>
            <p:ph type="body" sz="quarter" idx="142" hasCustomPrompt="1"/>
          </p:nvPr>
        </p:nvSpPr>
        <p:spPr>
          <a:xfrm>
            <a:off x="1543866" y="1820149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79" name="Покажчик місця заповнення тексту 2"/>
          <p:cNvSpPr>
            <a:spLocks noGrp="1"/>
          </p:cNvSpPr>
          <p:nvPr>
            <p:ph type="body" sz="quarter" idx="143" hasCustomPrompt="1"/>
          </p:nvPr>
        </p:nvSpPr>
        <p:spPr>
          <a:xfrm>
            <a:off x="2308611" y="1820149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80" name="Покажчик місця заповнення тексту 2"/>
          <p:cNvSpPr>
            <a:spLocks noGrp="1"/>
          </p:cNvSpPr>
          <p:nvPr>
            <p:ph type="body" sz="quarter" idx="144" hasCustomPrompt="1"/>
          </p:nvPr>
        </p:nvSpPr>
        <p:spPr>
          <a:xfrm>
            <a:off x="1543865" y="1956816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81" name="Покажчик місця заповнення тексту 2"/>
          <p:cNvSpPr>
            <a:spLocks noGrp="1"/>
          </p:cNvSpPr>
          <p:nvPr>
            <p:ph type="body" sz="quarter" idx="145" hasCustomPrompt="1"/>
          </p:nvPr>
        </p:nvSpPr>
        <p:spPr>
          <a:xfrm>
            <a:off x="1946954" y="1956816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cxnSp>
        <p:nvCxnSpPr>
          <p:cNvPr id="5" name="Пряма сполучна лінія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Покажчик місця заповнення тексту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15" name="Покажчик місця заповнення тексту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16" name="Покажчик місця заповнення тексту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17" name="Покажчик місця заповнення тексту 2"/>
          <p:cNvSpPr>
            <a:spLocks noGrp="1"/>
          </p:cNvSpPr>
          <p:nvPr>
            <p:ph type="body" sz="quarter" idx="149" hasCustomPrompt="1"/>
          </p:nvPr>
        </p:nvSpPr>
        <p:spPr>
          <a:xfrm>
            <a:off x="4744267" y="1683600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18" name="Покажчик місця заповнення тексту 2"/>
          <p:cNvSpPr>
            <a:spLocks noGrp="1"/>
          </p:cNvSpPr>
          <p:nvPr>
            <p:ph type="body" sz="quarter" idx="150" hasCustomPrompt="1"/>
          </p:nvPr>
        </p:nvSpPr>
        <p:spPr>
          <a:xfrm>
            <a:off x="4989122" y="1683600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19" name="Покажчик місця заповнення тексту 2"/>
          <p:cNvSpPr>
            <a:spLocks noGrp="1"/>
          </p:cNvSpPr>
          <p:nvPr>
            <p:ph type="body" sz="quarter" idx="151" hasCustomPrompt="1"/>
          </p:nvPr>
        </p:nvSpPr>
        <p:spPr>
          <a:xfrm>
            <a:off x="4744266" y="1820149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20" name="Покажчик місця заповнення тексту 2"/>
          <p:cNvSpPr>
            <a:spLocks noGrp="1"/>
          </p:cNvSpPr>
          <p:nvPr>
            <p:ph type="body" sz="quarter" idx="152" hasCustomPrompt="1"/>
          </p:nvPr>
        </p:nvSpPr>
        <p:spPr>
          <a:xfrm>
            <a:off x="5509011" y="1820149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21" name="Покажчик місця заповнення тексту 2"/>
          <p:cNvSpPr>
            <a:spLocks noGrp="1"/>
          </p:cNvSpPr>
          <p:nvPr>
            <p:ph type="body" sz="quarter" idx="153" hasCustomPrompt="1"/>
          </p:nvPr>
        </p:nvSpPr>
        <p:spPr>
          <a:xfrm>
            <a:off x="4744265" y="1956816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22" name="Покажчик місця заповнення тексту 2"/>
          <p:cNvSpPr>
            <a:spLocks noGrp="1"/>
          </p:cNvSpPr>
          <p:nvPr>
            <p:ph type="body" sz="quarter" idx="154" hasCustomPrompt="1"/>
          </p:nvPr>
        </p:nvSpPr>
        <p:spPr>
          <a:xfrm>
            <a:off x="5149721" y="1956816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23" name="Покажчик місця заповнення тексту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24" name="Покажчик місця заповнення тексту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25" name="Покажчик місця заповнення тексту 2"/>
          <p:cNvSpPr>
            <a:spLocks noGrp="1"/>
          </p:cNvSpPr>
          <p:nvPr>
            <p:ph type="body" sz="quarter" idx="157" hasCustomPrompt="1"/>
          </p:nvPr>
        </p:nvSpPr>
        <p:spPr>
          <a:xfrm>
            <a:off x="1546333" y="3056442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26" name="Покажчик місця заповнення тексту 2"/>
          <p:cNvSpPr>
            <a:spLocks noGrp="1"/>
          </p:cNvSpPr>
          <p:nvPr>
            <p:ph type="body" sz="quarter" idx="158" hasCustomPrompt="1"/>
          </p:nvPr>
        </p:nvSpPr>
        <p:spPr>
          <a:xfrm>
            <a:off x="1543867" y="3513428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27" name="Покажчик місця заповнення тексту 2"/>
          <p:cNvSpPr>
            <a:spLocks noGrp="1"/>
          </p:cNvSpPr>
          <p:nvPr>
            <p:ph type="body" sz="quarter" idx="159" hasCustomPrompt="1"/>
          </p:nvPr>
        </p:nvSpPr>
        <p:spPr>
          <a:xfrm>
            <a:off x="1789511" y="3513428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28" name="Покажчик місця заповнення тексту 2"/>
          <p:cNvSpPr>
            <a:spLocks noGrp="1"/>
          </p:cNvSpPr>
          <p:nvPr>
            <p:ph type="body" sz="quarter" idx="160" hasCustomPrompt="1"/>
          </p:nvPr>
        </p:nvSpPr>
        <p:spPr>
          <a:xfrm>
            <a:off x="1543866" y="3649977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29" name="Покажчик місця заповнення тексту 2"/>
          <p:cNvSpPr>
            <a:spLocks noGrp="1"/>
          </p:cNvSpPr>
          <p:nvPr>
            <p:ph type="body" sz="quarter" idx="161" hasCustomPrompt="1"/>
          </p:nvPr>
        </p:nvSpPr>
        <p:spPr>
          <a:xfrm>
            <a:off x="2308611" y="3649977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30" name="Покажчик місця заповнення тексту 2"/>
          <p:cNvSpPr>
            <a:spLocks noGrp="1"/>
          </p:cNvSpPr>
          <p:nvPr>
            <p:ph type="body" sz="quarter" idx="162" hasCustomPrompt="1"/>
          </p:nvPr>
        </p:nvSpPr>
        <p:spPr>
          <a:xfrm>
            <a:off x="1543865" y="378664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31" name="Покажчик місця заповнення тексту 2"/>
          <p:cNvSpPr>
            <a:spLocks noGrp="1"/>
          </p:cNvSpPr>
          <p:nvPr>
            <p:ph type="body" sz="quarter" idx="163" hasCustomPrompt="1"/>
          </p:nvPr>
        </p:nvSpPr>
        <p:spPr>
          <a:xfrm>
            <a:off x="1944572" y="3786644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32" name="Покажчик місця заповнення тексту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33" name="Покажчик місця заповнення тексту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34" name="Покажчик місця заповнення тексту 2"/>
          <p:cNvSpPr>
            <a:spLocks noGrp="1"/>
          </p:cNvSpPr>
          <p:nvPr>
            <p:ph type="body" sz="quarter" idx="166" hasCustomPrompt="1"/>
          </p:nvPr>
        </p:nvSpPr>
        <p:spPr>
          <a:xfrm>
            <a:off x="4746733" y="3056442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35" name="Покажчик місця заповнення тексту 2"/>
          <p:cNvSpPr>
            <a:spLocks noGrp="1"/>
          </p:cNvSpPr>
          <p:nvPr>
            <p:ph type="body" sz="quarter" idx="167" hasCustomPrompt="1"/>
          </p:nvPr>
        </p:nvSpPr>
        <p:spPr>
          <a:xfrm>
            <a:off x="4744267" y="3513428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36" name="Покажчик місця заповнення тексту 2"/>
          <p:cNvSpPr>
            <a:spLocks noGrp="1"/>
          </p:cNvSpPr>
          <p:nvPr>
            <p:ph type="body" sz="quarter" idx="168" hasCustomPrompt="1"/>
          </p:nvPr>
        </p:nvSpPr>
        <p:spPr>
          <a:xfrm>
            <a:off x="4989911" y="3513428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37" name="Покажчик місця заповнення тексту 2"/>
          <p:cNvSpPr>
            <a:spLocks noGrp="1"/>
          </p:cNvSpPr>
          <p:nvPr>
            <p:ph type="body" sz="quarter" idx="169" hasCustomPrompt="1"/>
          </p:nvPr>
        </p:nvSpPr>
        <p:spPr>
          <a:xfrm>
            <a:off x="4744266" y="3649977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38" name="Покажчик місця заповнення тексту 2"/>
          <p:cNvSpPr>
            <a:spLocks noGrp="1"/>
          </p:cNvSpPr>
          <p:nvPr>
            <p:ph type="body" sz="quarter" idx="170" hasCustomPrompt="1"/>
          </p:nvPr>
        </p:nvSpPr>
        <p:spPr>
          <a:xfrm>
            <a:off x="5509011" y="3649977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39" name="Покажчик місця заповнення тексту 2"/>
          <p:cNvSpPr>
            <a:spLocks noGrp="1"/>
          </p:cNvSpPr>
          <p:nvPr>
            <p:ph type="body" sz="quarter" idx="171" hasCustomPrompt="1"/>
          </p:nvPr>
        </p:nvSpPr>
        <p:spPr>
          <a:xfrm>
            <a:off x="4744265" y="378664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40" name="Покажчик місця заповнення тексту 2"/>
          <p:cNvSpPr>
            <a:spLocks noGrp="1"/>
          </p:cNvSpPr>
          <p:nvPr>
            <p:ph type="body" sz="quarter" idx="172" hasCustomPrompt="1"/>
          </p:nvPr>
        </p:nvSpPr>
        <p:spPr>
          <a:xfrm>
            <a:off x="5150514" y="3786644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41" name="Покажчик місця заповнення тексту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42" name="Покажчик місця заповнення тексту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43" name="Покажчик місця заповнення тексту 2"/>
          <p:cNvSpPr>
            <a:spLocks noGrp="1"/>
          </p:cNvSpPr>
          <p:nvPr>
            <p:ph type="body" sz="quarter" idx="175" hasCustomPrompt="1"/>
          </p:nvPr>
        </p:nvSpPr>
        <p:spPr>
          <a:xfrm>
            <a:off x="1546333" y="4882027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44" name="Покажчик місця заповнення тексту 2"/>
          <p:cNvSpPr>
            <a:spLocks noGrp="1"/>
          </p:cNvSpPr>
          <p:nvPr>
            <p:ph type="body" sz="quarter" idx="176" hasCustomPrompt="1"/>
          </p:nvPr>
        </p:nvSpPr>
        <p:spPr>
          <a:xfrm>
            <a:off x="1543867" y="5339013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45" name="Покажчик місця заповнення тексту 2"/>
          <p:cNvSpPr>
            <a:spLocks noGrp="1"/>
          </p:cNvSpPr>
          <p:nvPr>
            <p:ph type="body" sz="quarter" idx="177" hasCustomPrompt="1"/>
          </p:nvPr>
        </p:nvSpPr>
        <p:spPr>
          <a:xfrm>
            <a:off x="1789511" y="5339013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46" name="Покажчик місця заповнення тексту 2"/>
          <p:cNvSpPr>
            <a:spLocks noGrp="1"/>
          </p:cNvSpPr>
          <p:nvPr>
            <p:ph type="body" sz="quarter" idx="178" hasCustomPrompt="1"/>
          </p:nvPr>
        </p:nvSpPr>
        <p:spPr>
          <a:xfrm>
            <a:off x="1543866" y="5475562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47" name="Покажчик місця заповнення тексту 2"/>
          <p:cNvSpPr>
            <a:spLocks noGrp="1"/>
          </p:cNvSpPr>
          <p:nvPr>
            <p:ph type="body" sz="quarter" idx="179" hasCustomPrompt="1"/>
          </p:nvPr>
        </p:nvSpPr>
        <p:spPr>
          <a:xfrm>
            <a:off x="2308611" y="5475562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48" name="Покажчик місця заповнення тексту 2"/>
          <p:cNvSpPr>
            <a:spLocks noGrp="1"/>
          </p:cNvSpPr>
          <p:nvPr>
            <p:ph type="body" sz="quarter" idx="180" hasCustomPrompt="1"/>
          </p:nvPr>
        </p:nvSpPr>
        <p:spPr>
          <a:xfrm>
            <a:off x="1543865" y="5612229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49" name="Покажчик місця заповнення тексту 2"/>
          <p:cNvSpPr>
            <a:spLocks noGrp="1"/>
          </p:cNvSpPr>
          <p:nvPr>
            <p:ph type="body" sz="quarter" idx="181" hasCustomPrompt="1"/>
          </p:nvPr>
        </p:nvSpPr>
        <p:spPr>
          <a:xfrm>
            <a:off x="1944572" y="5612229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50" name="Покажчик місця заповнення тексту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51" name="Покажчик місця заповнення тексту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52" name="Покажчик місця заповнення тексту 2"/>
          <p:cNvSpPr>
            <a:spLocks noGrp="1"/>
          </p:cNvSpPr>
          <p:nvPr>
            <p:ph type="body" sz="quarter" idx="184" hasCustomPrompt="1"/>
          </p:nvPr>
        </p:nvSpPr>
        <p:spPr>
          <a:xfrm>
            <a:off x="4746733" y="4882027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53" name="Покажчик місця заповнення тексту 2"/>
          <p:cNvSpPr>
            <a:spLocks noGrp="1"/>
          </p:cNvSpPr>
          <p:nvPr>
            <p:ph type="body" sz="quarter" idx="185" hasCustomPrompt="1"/>
          </p:nvPr>
        </p:nvSpPr>
        <p:spPr>
          <a:xfrm>
            <a:off x="4744267" y="5339013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54" name="Покажчик місця заповнення тексту 2"/>
          <p:cNvSpPr>
            <a:spLocks noGrp="1"/>
          </p:cNvSpPr>
          <p:nvPr>
            <p:ph type="body" sz="quarter" idx="186" hasCustomPrompt="1"/>
          </p:nvPr>
        </p:nvSpPr>
        <p:spPr>
          <a:xfrm>
            <a:off x="4989911" y="5339013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55" name="Покажчик місця заповнення тексту 2"/>
          <p:cNvSpPr>
            <a:spLocks noGrp="1"/>
          </p:cNvSpPr>
          <p:nvPr>
            <p:ph type="body" sz="quarter" idx="187" hasCustomPrompt="1"/>
          </p:nvPr>
        </p:nvSpPr>
        <p:spPr>
          <a:xfrm>
            <a:off x="4744266" y="5475562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56" name="Покажчик місця заповнення тексту 2"/>
          <p:cNvSpPr>
            <a:spLocks noGrp="1"/>
          </p:cNvSpPr>
          <p:nvPr>
            <p:ph type="body" sz="quarter" idx="188" hasCustomPrompt="1"/>
          </p:nvPr>
        </p:nvSpPr>
        <p:spPr>
          <a:xfrm>
            <a:off x="5509011" y="5475562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57" name="Покажчик місця заповнення тексту 2"/>
          <p:cNvSpPr>
            <a:spLocks noGrp="1"/>
          </p:cNvSpPr>
          <p:nvPr>
            <p:ph type="body" sz="quarter" idx="189" hasCustomPrompt="1"/>
          </p:nvPr>
        </p:nvSpPr>
        <p:spPr>
          <a:xfrm>
            <a:off x="4744265" y="5612229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58" name="Покажчик місця заповнення тексту 2"/>
          <p:cNvSpPr>
            <a:spLocks noGrp="1"/>
          </p:cNvSpPr>
          <p:nvPr>
            <p:ph type="body" sz="quarter" idx="190" hasCustomPrompt="1"/>
          </p:nvPr>
        </p:nvSpPr>
        <p:spPr>
          <a:xfrm>
            <a:off x="5150514" y="5612229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59" name="Покажчик місця заповнення тексту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60" name="Покажчик місця заповнення тексту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61" name="Покажчик місця заповнення тексту 2"/>
          <p:cNvSpPr>
            <a:spLocks noGrp="1"/>
          </p:cNvSpPr>
          <p:nvPr>
            <p:ph type="body" sz="quarter" idx="193" hasCustomPrompt="1"/>
          </p:nvPr>
        </p:nvSpPr>
        <p:spPr>
          <a:xfrm>
            <a:off x="1546333" y="6712243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62" name="Покажчик місця заповнення тексту 2"/>
          <p:cNvSpPr>
            <a:spLocks noGrp="1"/>
          </p:cNvSpPr>
          <p:nvPr>
            <p:ph type="body" sz="quarter" idx="194" hasCustomPrompt="1"/>
          </p:nvPr>
        </p:nvSpPr>
        <p:spPr>
          <a:xfrm>
            <a:off x="1543867" y="7169229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63" name="Покажчик місця заповнення тексту 2"/>
          <p:cNvSpPr>
            <a:spLocks noGrp="1"/>
          </p:cNvSpPr>
          <p:nvPr>
            <p:ph type="body" sz="quarter" idx="195" hasCustomPrompt="1"/>
          </p:nvPr>
        </p:nvSpPr>
        <p:spPr>
          <a:xfrm>
            <a:off x="1789511" y="7169229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64" name="Покажчик місця заповнення тексту 2"/>
          <p:cNvSpPr>
            <a:spLocks noGrp="1"/>
          </p:cNvSpPr>
          <p:nvPr>
            <p:ph type="body" sz="quarter" idx="196" hasCustomPrompt="1"/>
          </p:nvPr>
        </p:nvSpPr>
        <p:spPr>
          <a:xfrm>
            <a:off x="1543866" y="7305778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65" name="Покажчик місця заповнення тексту 2"/>
          <p:cNvSpPr>
            <a:spLocks noGrp="1"/>
          </p:cNvSpPr>
          <p:nvPr>
            <p:ph type="body" sz="quarter" idx="197" hasCustomPrompt="1"/>
          </p:nvPr>
        </p:nvSpPr>
        <p:spPr>
          <a:xfrm>
            <a:off x="2308611" y="7305778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66" name="Покажчик місця заповнення тексту 2"/>
          <p:cNvSpPr>
            <a:spLocks noGrp="1"/>
          </p:cNvSpPr>
          <p:nvPr>
            <p:ph type="body" sz="quarter" idx="198" hasCustomPrompt="1"/>
          </p:nvPr>
        </p:nvSpPr>
        <p:spPr>
          <a:xfrm>
            <a:off x="1543865" y="7442445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67" name="Покажчик місця заповнення тексту 2"/>
          <p:cNvSpPr>
            <a:spLocks noGrp="1"/>
          </p:cNvSpPr>
          <p:nvPr>
            <p:ph type="body" sz="quarter" idx="199" hasCustomPrompt="1"/>
          </p:nvPr>
        </p:nvSpPr>
        <p:spPr>
          <a:xfrm>
            <a:off x="1944572" y="7442445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68" name="Покажчик місця заповнення тексту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69" name="Покажчик місця заповнення тексту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70" name="Покажчик місця заповнення тексту 2"/>
          <p:cNvSpPr>
            <a:spLocks noGrp="1"/>
          </p:cNvSpPr>
          <p:nvPr>
            <p:ph type="body" sz="quarter" idx="202" hasCustomPrompt="1"/>
          </p:nvPr>
        </p:nvSpPr>
        <p:spPr>
          <a:xfrm>
            <a:off x="4746733" y="6712243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71" name="Покажчик місця заповнення тексту 2"/>
          <p:cNvSpPr>
            <a:spLocks noGrp="1"/>
          </p:cNvSpPr>
          <p:nvPr>
            <p:ph type="body" sz="quarter" idx="203" hasCustomPrompt="1"/>
          </p:nvPr>
        </p:nvSpPr>
        <p:spPr>
          <a:xfrm>
            <a:off x="4744267" y="7169229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72" name="Покажчик місця заповнення тексту 2"/>
          <p:cNvSpPr>
            <a:spLocks noGrp="1"/>
          </p:cNvSpPr>
          <p:nvPr>
            <p:ph type="body" sz="quarter" idx="204" hasCustomPrompt="1"/>
          </p:nvPr>
        </p:nvSpPr>
        <p:spPr>
          <a:xfrm>
            <a:off x="4989911" y="7169229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73" name="Покажчик місця заповнення тексту 2"/>
          <p:cNvSpPr>
            <a:spLocks noGrp="1"/>
          </p:cNvSpPr>
          <p:nvPr>
            <p:ph type="body" sz="quarter" idx="205" hasCustomPrompt="1"/>
          </p:nvPr>
        </p:nvSpPr>
        <p:spPr>
          <a:xfrm>
            <a:off x="4744266" y="7305778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74" name="Покажчик місця заповнення тексту 2"/>
          <p:cNvSpPr>
            <a:spLocks noGrp="1"/>
          </p:cNvSpPr>
          <p:nvPr>
            <p:ph type="body" sz="quarter" idx="206" hasCustomPrompt="1"/>
          </p:nvPr>
        </p:nvSpPr>
        <p:spPr>
          <a:xfrm>
            <a:off x="5509011" y="7305778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75" name="Покажчик місця заповнення тексту 2"/>
          <p:cNvSpPr>
            <a:spLocks noGrp="1"/>
          </p:cNvSpPr>
          <p:nvPr>
            <p:ph type="body" sz="quarter" idx="207" hasCustomPrompt="1"/>
          </p:nvPr>
        </p:nvSpPr>
        <p:spPr>
          <a:xfrm>
            <a:off x="4744265" y="7442445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76" name="Покажчик місця заповнення тексту 2"/>
          <p:cNvSpPr>
            <a:spLocks noGrp="1"/>
          </p:cNvSpPr>
          <p:nvPr>
            <p:ph type="body" sz="quarter" idx="208" hasCustomPrompt="1"/>
          </p:nvPr>
        </p:nvSpPr>
        <p:spPr>
          <a:xfrm>
            <a:off x="5150514" y="7442445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77" name="Покажчик місця заповнення тексту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78" name="Покажчик місця заповнення тексту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79" name="Покажчик місця заповнення тексту 2"/>
          <p:cNvSpPr>
            <a:spLocks noGrp="1"/>
          </p:cNvSpPr>
          <p:nvPr>
            <p:ph type="body" sz="quarter" idx="211" hasCustomPrompt="1"/>
          </p:nvPr>
        </p:nvSpPr>
        <p:spPr>
          <a:xfrm>
            <a:off x="1546333" y="8546962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80" name="Покажчик місця заповнення тексту 2"/>
          <p:cNvSpPr>
            <a:spLocks noGrp="1"/>
          </p:cNvSpPr>
          <p:nvPr>
            <p:ph type="body" sz="quarter" idx="212" hasCustomPrompt="1"/>
          </p:nvPr>
        </p:nvSpPr>
        <p:spPr>
          <a:xfrm>
            <a:off x="1543867" y="9003948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81" name="Покажчик місця заповнення тексту 2"/>
          <p:cNvSpPr>
            <a:spLocks noGrp="1"/>
          </p:cNvSpPr>
          <p:nvPr>
            <p:ph type="body" sz="quarter" idx="213" hasCustomPrompt="1"/>
          </p:nvPr>
        </p:nvSpPr>
        <p:spPr>
          <a:xfrm>
            <a:off x="1789511" y="9003948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82" name="Покажчик місця заповнення тексту 2"/>
          <p:cNvSpPr>
            <a:spLocks noGrp="1"/>
          </p:cNvSpPr>
          <p:nvPr>
            <p:ph type="body" sz="quarter" idx="214" hasCustomPrompt="1"/>
          </p:nvPr>
        </p:nvSpPr>
        <p:spPr>
          <a:xfrm>
            <a:off x="1543866" y="9140497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83" name="Покажчик місця заповнення тексту 2"/>
          <p:cNvSpPr>
            <a:spLocks noGrp="1"/>
          </p:cNvSpPr>
          <p:nvPr>
            <p:ph type="body" sz="quarter" idx="215" hasCustomPrompt="1"/>
          </p:nvPr>
        </p:nvSpPr>
        <p:spPr>
          <a:xfrm>
            <a:off x="2308611" y="9140497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84" name="Покажчик місця заповнення тексту 2"/>
          <p:cNvSpPr>
            <a:spLocks noGrp="1"/>
          </p:cNvSpPr>
          <p:nvPr>
            <p:ph type="body" sz="quarter" idx="216" hasCustomPrompt="1"/>
          </p:nvPr>
        </p:nvSpPr>
        <p:spPr>
          <a:xfrm>
            <a:off x="1543865" y="927716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85" name="Покажчик місця заповнення тексту 2"/>
          <p:cNvSpPr>
            <a:spLocks noGrp="1"/>
          </p:cNvSpPr>
          <p:nvPr>
            <p:ph type="body" sz="quarter" idx="217" hasCustomPrompt="1"/>
          </p:nvPr>
        </p:nvSpPr>
        <p:spPr>
          <a:xfrm>
            <a:off x="1944572" y="9277164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  <p:sp>
        <p:nvSpPr>
          <p:cNvPr id="286" name="Покажчик місця заповнення тексту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Введіть тут ім’я</a:t>
            </a:r>
            <a:endParaRPr lang="uk-UA" dirty="0"/>
          </a:p>
        </p:txBody>
      </p:sp>
      <p:sp>
        <p:nvSpPr>
          <p:cNvPr id="287" name="Покажчик місця заповнення тексту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Введіть тут заголовок або основний текст</a:t>
            </a:r>
            <a:endParaRPr lang="uk-UA" dirty="0"/>
          </a:p>
        </p:txBody>
      </p:sp>
      <p:sp>
        <p:nvSpPr>
          <p:cNvPr id="288" name="Покажчик місця заповнення тексту 2"/>
          <p:cNvSpPr>
            <a:spLocks noGrp="1"/>
          </p:cNvSpPr>
          <p:nvPr>
            <p:ph type="body" sz="quarter" idx="220" hasCustomPrompt="1"/>
          </p:nvPr>
        </p:nvSpPr>
        <p:spPr>
          <a:xfrm>
            <a:off x="4746733" y="8546962"/>
            <a:ext cx="1944000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</a:t>
            </a:r>
            <a:endParaRPr lang="uk-UA" dirty="0"/>
          </a:p>
        </p:txBody>
      </p:sp>
      <p:sp>
        <p:nvSpPr>
          <p:cNvPr id="289" name="Покажчик місця заповнення тексту 2"/>
          <p:cNvSpPr>
            <a:spLocks noGrp="1"/>
          </p:cNvSpPr>
          <p:nvPr>
            <p:ph type="body" sz="quarter" idx="221" hasCustomPrompt="1"/>
          </p:nvPr>
        </p:nvSpPr>
        <p:spPr>
          <a:xfrm>
            <a:off x="4744267" y="9003948"/>
            <a:ext cx="234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err="1" smtClean="0"/>
              <a:t>тел</a:t>
            </a:r>
            <a:r>
              <a:rPr lang="uk-UA" dirty="0" smtClean="0"/>
              <a:t>. |</a:t>
            </a:r>
            <a:endParaRPr lang="uk-UA" dirty="0"/>
          </a:p>
        </p:txBody>
      </p:sp>
      <p:sp>
        <p:nvSpPr>
          <p:cNvPr id="290" name="Покажчик місця заповнення тексту 2"/>
          <p:cNvSpPr>
            <a:spLocks noGrp="1"/>
          </p:cNvSpPr>
          <p:nvPr>
            <p:ph type="body" sz="quarter" idx="222" hasCustomPrompt="1"/>
          </p:nvPr>
        </p:nvSpPr>
        <p:spPr>
          <a:xfrm>
            <a:off x="4989911" y="9003948"/>
            <a:ext cx="181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телефон</a:t>
            </a:r>
            <a:endParaRPr lang="uk-UA" dirty="0"/>
          </a:p>
        </p:txBody>
      </p:sp>
      <p:sp>
        <p:nvSpPr>
          <p:cNvPr id="291" name="Покажчик місця заповнення тексту 2"/>
          <p:cNvSpPr>
            <a:spLocks noGrp="1"/>
          </p:cNvSpPr>
          <p:nvPr>
            <p:ph type="body" sz="quarter" idx="223" hasCustomPrompt="1"/>
          </p:nvPr>
        </p:nvSpPr>
        <p:spPr>
          <a:xfrm>
            <a:off x="4744266" y="9140497"/>
            <a:ext cx="7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292" name="Покажчик місця заповнення тексту 2"/>
          <p:cNvSpPr>
            <a:spLocks noGrp="1"/>
          </p:cNvSpPr>
          <p:nvPr>
            <p:ph type="body" sz="quarter" idx="224" hasCustomPrompt="1"/>
          </p:nvPr>
        </p:nvSpPr>
        <p:spPr>
          <a:xfrm>
            <a:off x="5509011" y="9140497"/>
            <a:ext cx="12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адреса електронної пошти</a:t>
            </a:r>
            <a:endParaRPr lang="uk-UA" dirty="0"/>
          </a:p>
        </p:txBody>
      </p:sp>
      <p:sp>
        <p:nvSpPr>
          <p:cNvPr id="293" name="Покажчик місця заповнення тексту 2"/>
          <p:cNvSpPr>
            <a:spLocks noGrp="1"/>
          </p:cNvSpPr>
          <p:nvPr>
            <p:ph type="body" sz="quarter" idx="225" hasCustomPrompt="1"/>
          </p:nvPr>
        </p:nvSpPr>
        <p:spPr>
          <a:xfrm>
            <a:off x="4744265" y="9277164"/>
            <a:ext cx="39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6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294" name="Покажчик місця заповнення тексту 2"/>
          <p:cNvSpPr>
            <a:spLocks noGrp="1"/>
          </p:cNvSpPr>
          <p:nvPr>
            <p:ph type="body" sz="quarter" idx="226" hasCustomPrompt="1"/>
          </p:nvPr>
        </p:nvSpPr>
        <p:spPr>
          <a:xfrm>
            <a:off x="5150514" y="9277164"/>
            <a:ext cx="1656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uk-UA" dirty="0" smtClean="0"/>
              <a:t>URL-адреса веб-сторінки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ітка візитки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ямокут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9" name="Прямокут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0" name="Прямокут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1" name="Прямокут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2" name="Прямокут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3" name="Прямокут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4" name="Прямокут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5" name="Прямокут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6" name="Прямокут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17" name="Прямокут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</p:grpSp>
      <p:sp>
        <p:nvSpPr>
          <p:cNvPr id="2" name="Покажчик місця заповнення назви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dirty="0" smtClean="0"/>
              <a:t>31.07.2013</a:t>
            </a:r>
            <a:endParaRPr lang="uk-UA" dirty="0"/>
          </a:p>
        </p:txBody>
      </p:sp>
      <p:sp>
        <p:nvSpPr>
          <p:cNvPr id="5" name="Покажчик місця заповнення нижнього колонтитула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dirty="0" smtClean="0"/>
              <a:t>‹#›</a:t>
            </a:r>
            <a:endParaRPr lang="uk-UA" dirty="0"/>
          </a:p>
        </p:txBody>
      </p:sp>
      <p:grpSp>
        <p:nvGrpSpPr>
          <p:cNvPr id="22" name="Група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Прямокутник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360" name="Група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Довільна крива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362" name="Група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66" name="Довільна крива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67" name="Довільна крива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68" name="Довільна крива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69" name="Довільна крива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70" name="Довільна крива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71" name="Довільна крива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72" name="Довільна крива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373" name="Група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Довільна крива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90" name="Довільна крива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374" name="Довільна крива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7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376" name="Група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8" name="Овал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377" name="Група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Довільна крива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7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38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363" name="Довільна крива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364" name="Довільна крива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21" name="Група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Група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97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98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399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393" name="Довільна крива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401" name="Група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Прямокутник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403" name="Група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Довільна крива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412" name="Група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16" name="Довільна крива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17" name="Довільна крива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18" name="Довільна крива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19" name="Довільна крива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20" name="Довільна крива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21" name="Довільна крива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22" name="Довільна крива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423" name="Група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Довільна крива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40" name="Довільна крива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424" name="Довільна крива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2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426" name="Група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8" name="Овал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427" name="Група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Довільна крива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2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3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413" name="Довільна крива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414" name="Довільна крива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404" name="Група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Група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0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0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1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406" name="Довільна крива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441" name="Група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Прямокутник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443" name="Група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Довільна крива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452" name="Група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56" name="Довільна крива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57" name="Довільна крива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58" name="Довільна крива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59" name="Довільна крива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60" name="Довільна крива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61" name="Довільна крива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62" name="Довільна крива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463" name="Група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Довільна крива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80" name="Довільна крива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464" name="Довільна крива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6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466" name="Група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8" name="Овал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467" name="Група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Довільна крива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6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47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453" name="Довільна крива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454" name="Довільна крива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444" name="Група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Група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4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4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5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446" name="Довільна крива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481" name="Група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Прямокутник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483" name="Група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Довільна крива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492" name="Група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96" name="Довільна крива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97" name="Довільна крива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98" name="Довільна крива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99" name="Довільна крива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00" name="Довільна крива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01" name="Довільна крива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02" name="Довільна крива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03" name="Група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Довільна крива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20" name="Довільна крива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504" name="Довільна крива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0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06" name="Група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8" name="Овал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507" name="Група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Довільна крива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0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1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493" name="Довільна крива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494" name="Довільна крива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484" name="Група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Група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8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8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49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486" name="Довільна крива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521" name="Група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Прямокутник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523" name="Група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Довільна крива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532" name="Група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36" name="Довільна крива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37" name="Довільна крива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38" name="Довільна крива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39" name="Довільна крива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40" name="Довільна крива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41" name="Довільна крива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42" name="Довільна крива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43" name="Група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Довільна крива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60" name="Довільна крива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544" name="Довільна крива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4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46" name="Група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8" name="Овал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547" name="Група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Довільна крива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4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5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533" name="Довільна крива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534" name="Довільна крива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524" name="Група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Група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2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2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3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526" name="Довільна крива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561" name="Група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Прямокутник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563" name="Група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Довільна крива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572" name="Група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76" name="Довільна крива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77" name="Довільна крива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78" name="Довільна крива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79" name="Довільна крива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80" name="Довільна крива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81" name="Довільна крива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82" name="Довільна крива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83" name="Група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Довільна крива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00" name="Довільна крива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584" name="Довільна крива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8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586" name="Група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8" name="Овал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587" name="Група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Довільна крива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8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59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573" name="Довільна крива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574" name="Довільна крива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564" name="Група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Група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6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6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57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566" name="Довільна крива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601" name="Група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Прямокутник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603" name="Група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Довільна крива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612" name="Група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16" name="Довільна крива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17" name="Довільна крива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18" name="Довільна крива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19" name="Довільна крива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20" name="Довільна крива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21" name="Довільна крива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22" name="Довільна крива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623" name="Група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Довільна крива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40" name="Довільна крива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624" name="Довільна крива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2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626" name="Група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8" name="Овал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627" name="Група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Довільна крива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2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3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613" name="Довільна крива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614" name="Довільна крива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604" name="Група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Група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0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0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1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606" name="Довільна крива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641" name="Група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Прямокутник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643" name="Група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Довільна крива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652" name="Група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56" name="Довільна крива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57" name="Довільна крива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58" name="Довільна крива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59" name="Довільна крива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60" name="Довільна крива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61" name="Довільна крива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62" name="Довільна крива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663" name="Група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Довільна крива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80" name="Довільна крива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664" name="Довільна крива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6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666" name="Група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8" name="Овал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667" name="Група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Довільна крива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6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67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653" name="Довільна крива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654" name="Довільна крива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644" name="Група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Група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4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4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5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646" name="Довільна крива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681" name="Група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Прямокутник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683" name="Група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Довільна крива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692" name="Група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96" name="Довільна крива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97" name="Довільна крива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98" name="Довільна крива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99" name="Довільна крива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00" name="Довільна крива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01" name="Довільна крива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02" name="Довільна крива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703" name="Група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Довільна крива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20" name="Довільна крива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704" name="Довільна крива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0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706" name="Група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8" name="Овал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707" name="Група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Довільна крива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0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1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693" name="Довільна крива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694" name="Довільна крива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684" name="Група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Група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8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8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69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686" name="Довільна крива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  <p:grpSp>
        <p:nvGrpSpPr>
          <p:cNvPr id="721" name="Група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Прямокутник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723" name="Група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Довільна крива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grpSp>
            <p:nvGrpSpPr>
              <p:cNvPr id="732" name="Група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Довільна крива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36" name="Довільна крива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37" name="Довільна крива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38" name="Довільна крива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39" name="Довільна крива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40" name="Довільна крива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41" name="Довільна крива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42" name="Довільна крива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743" name="Група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Довільна крива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60" name="Довільна крива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</p:grpSp>
            <p:sp>
              <p:nvSpPr>
                <p:cNvPr id="744" name="Довільна крива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45" name="Довільна крива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grpSp>
              <p:nvGrpSpPr>
                <p:cNvPr id="746" name="Група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Довільна крива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4" name="Рядок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5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6" name="Довільна крива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7" name="Довільна крива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8" name="Овал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uk-UA" dirty="0"/>
                  </a:p>
                </p:txBody>
              </p:sp>
            </p:grpSp>
            <p:grpSp>
              <p:nvGrpSpPr>
                <p:cNvPr id="747" name="Група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Довільна крива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49" name="Довільна крива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0" name="Довільна крива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1" name="Довільна крива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uk-UA" dirty="0"/>
                  </a:p>
                </p:txBody>
              </p:sp>
              <p:sp>
                <p:nvSpPr>
                  <p:cNvPr id="752" name="Довільна крива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uk-UA" dirty="0"/>
                  </a:p>
                </p:txBody>
              </p:sp>
            </p:grpSp>
          </p:grpSp>
          <p:sp>
            <p:nvSpPr>
              <p:cNvPr id="733" name="Довільна крива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  <p:sp>
            <p:nvSpPr>
              <p:cNvPr id="734" name="Довільна крива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uk-UA" dirty="0"/>
              </a:p>
            </p:txBody>
          </p:sp>
        </p:grpSp>
        <p:grpSp>
          <p:nvGrpSpPr>
            <p:cNvPr id="724" name="Група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Група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Довільна крива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28" name="Довільна крива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29" name="Довільна крива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uk-UA" dirty="0"/>
                </a:p>
              </p:txBody>
            </p:sp>
            <p:sp>
              <p:nvSpPr>
                <p:cNvPr id="730" name="Довільна крива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uk-UA" dirty="0"/>
                </a:p>
              </p:txBody>
            </p:sp>
          </p:grpSp>
          <p:sp>
            <p:nvSpPr>
              <p:cNvPr id="726" name="Довільна крива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uk-UA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Покажчик місця заповнення тексту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Марина Шевченко</a:t>
            </a:r>
            <a:endParaRPr lang="uk-UA" dirty="0"/>
          </a:p>
        </p:txBody>
      </p:sp>
      <p:sp>
        <p:nvSpPr>
          <p:cNvPr id="150" name="Покажчик місця заповнення тексту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r>
              <a:rPr lang="uk-UA" dirty="0" smtClean="0"/>
              <a:t>Листівки та альбоми ручної роботи</a:t>
            </a:r>
            <a:endParaRPr lang="uk-UA" dirty="0"/>
          </a:p>
        </p:txBody>
      </p:sp>
      <p:sp>
        <p:nvSpPr>
          <p:cNvPr id="392" name="Покажчик місця заповнення тексту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r>
              <a:rPr lang="uk-UA" dirty="0" smtClean="0"/>
              <a:t>9445 м. Тернопіль</a:t>
            </a:r>
          </a:p>
          <a:p>
            <a:r>
              <a:rPr lang="uk-UA" dirty="0" err="1"/>
              <a:t>кв</a:t>
            </a:r>
            <a:r>
              <a:rPr lang="uk-UA" dirty="0"/>
              <a:t>. </a:t>
            </a:r>
            <a:r>
              <a:rPr lang="uk-UA" dirty="0" smtClean="0"/>
              <a:t>67</a:t>
            </a:r>
          </a:p>
          <a:p>
            <a:r>
              <a:rPr lang="uk-UA" dirty="0" smtClean="0"/>
              <a:t>вул</a:t>
            </a:r>
            <a:r>
              <a:rPr lang="uk-UA" dirty="0" smtClean="0"/>
              <a:t>. Липнева 12</a:t>
            </a:r>
            <a:endParaRPr lang="uk-UA" dirty="0"/>
          </a:p>
        </p:txBody>
      </p:sp>
      <p:sp>
        <p:nvSpPr>
          <p:cNvPr id="393" name="Покажчик місця заповнення тексту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r>
              <a:rPr lang="uk-UA" dirty="0" err="1" smtClean="0"/>
              <a:t>тел</a:t>
            </a:r>
            <a:r>
              <a:rPr lang="uk-UA" dirty="0"/>
              <a:t>. |</a:t>
            </a:r>
          </a:p>
        </p:txBody>
      </p:sp>
      <p:sp>
        <p:nvSpPr>
          <p:cNvPr id="394" name="Покажчик місця заповнення тексту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360.555.0150</a:t>
            </a:r>
            <a:endParaRPr lang="uk-UA" dirty="0"/>
          </a:p>
        </p:txBody>
      </p:sp>
      <p:sp>
        <p:nvSpPr>
          <p:cNvPr id="395" name="Покажчик місця заповнення тексту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електронна пошта |</a:t>
            </a:r>
            <a:endParaRPr lang="uk-UA" dirty="0"/>
          </a:p>
        </p:txBody>
      </p:sp>
      <p:sp>
        <p:nvSpPr>
          <p:cNvPr id="396" name="Покажчик місця заповнення тексту 395"/>
          <p:cNvSpPr>
            <a:spLocks noGrp="1"/>
          </p:cNvSpPr>
          <p:nvPr>
            <p:ph type="body" sz="quarter" idx="143"/>
          </p:nvPr>
        </p:nvSpPr>
        <p:spPr>
          <a:xfrm>
            <a:off x="2326039" y="1820149"/>
            <a:ext cx="1188000" cy="128016"/>
          </a:xfrm>
        </p:spPr>
        <p:txBody>
          <a:bodyPr rtlCol="0"/>
          <a:lstStyle/>
          <a:p>
            <a:pPr rtl="0"/>
            <a:r>
              <a:rPr lang="uk-UA" dirty="0" smtClean="0"/>
              <a:t>mshevchenko@example.com</a:t>
            </a:r>
            <a:endParaRPr lang="uk-UA" dirty="0"/>
          </a:p>
        </p:txBody>
      </p:sp>
      <p:sp>
        <p:nvSpPr>
          <p:cNvPr id="397" name="Покажчик місця заповнення тексту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веб-сайт |</a:t>
            </a:r>
            <a:endParaRPr lang="uk-UA" dirty="0"/>
          </a:p>
        </p:txBody>
      </p:sp>
      <p:sp>
        <p:nvSpPr>
          <p:cNvPr id="398" name="Покажчик місця заповнення тексту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example.com/</a:t>
            </a:r>
            <a:r>
              <a:rPr lang="uk-UA" dirty="0" err="1" smtClean="0"/>
              <a:t>mshevchenko</a:t>
            </a:r>
            <a:r>
              <a:rPr lang="uk-UA" dirty="0" smtClean="0"/>
              <a:t>/</a:t>
            </a:r>
            <a:r>
              <a:rPr lang="uk-UA" dirty="0" err="1" smtClean="0"/>
              <a:t>blog</a:t>
            </a:r>
            <a:endParaRPr lang="uk-UA" dirty="0"/>
          </a:p>
        </p:txBody>
      </p:sp>
      <p:sp>
        <p:nvSpPr>
          <p:cNvPr id="579" name="Покажчик місця заповнення тексту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0" name="Покажчик місця заповнення тексту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1" name="Покажчик місця заповнення тексту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2" name="Покажчик місця заповнення тексту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3" name="Покажчик місця заповнення тексту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4" name="Покажчик місця заповнення тексту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5" name="Покажчик місця заповнення тексту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6" name="Покажчик місця заповнення тексту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7" name="Покажчик місця заповнення тексту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8" name="Покажчик місця заповнення тексту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89" name="Покажчик місця заповнення тексту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0" name="Покажчик місця заповнення тексту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1" name="Покажчик місця заповнення тексту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2" name="Покажчик місця заповнення тексту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3" name="Покажчик місця заповнення тексту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4" name="Покажчик місця заповнення тексту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5" name="Покажчик місця заповнення тексту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6" name="Покажчик місця заповнення тексту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7" name="Покажчик місця заповнення тексту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8" name="Покажчик місця заповнення тексту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99" name="Покажчик місця заповнення тексту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0" name="Покажчик місця заповнення тексту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1" name="Покажчик місця заповнення тексту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2" name="Покажчик місця заповнення тексту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3" name="Покажчик місця заповнення тексту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4" name="Покажчик місця заповнення тексту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5" name="Покажчик місця заповнення тексту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6" name="Покажчик місця заповнення тексту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7" name="Покажчик місця заповнення тексту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8" name="Покажчик місця заповнення тексту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09" name="Покажчик місця заповнення тексту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0" name="Покажчик місця заповнення тексту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1" name="Покажчик місця заповнення тексту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2" name="Покажчик місця заповнення тексту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3" name="Покажчик місця заповнення тексту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4" name="Покажчик місця заповнення тексту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5" name="Покажчик місця заповнення тексту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6" name="Покажчик місця заповнення тексту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7" name="Покажчик місця заповнення тексту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8" name="Покажчик місця заповнення тексту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19" name="Покажчик місця заповнення тексту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0" name="Покажчик місця заповнення тексту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1" name="Покажчик місця заповнення тексту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2" name="Покажчик місця заповнення тексту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3" name="Покажчик місця заповнення тексту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4" name="Покажчик місця заповнення тексту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5" name="Покажчик місця заповнення тексту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6" name="Покажчик місця заповнення тексту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7" name="Покажчик місця заповнення тексту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8" name="Покажчик місця заповнення тексту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29" name="Покажчик місця заповнення тексту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0" name="Покажчик місця заповнення тексту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1" name="Покажчик місця заповнення тексту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2" name="Покажчик місця заповнення тексту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3" name="Покажчик місця заповнення тексту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4" name="Покажчик місця заповнення тексту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5" name="Покажчик місця заповнення тексту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6" name="Покажчик місця заповнення тексту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7" name="Покажчик місця заповнення тексту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8" name="Покажчик місця заповнення тексту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39" name="Покажчик місця заповнення тексту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0" name="Покажчик місця заповнення тексту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1" name="Покажчик місця заповнення тексту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2" name="Покажчик місця заповнення тексту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3" name="Покажчик місця заповнення тексту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4" name="Покажчик місця заповнення тексту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5" name="Покажчик місця заповнення тексту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6" name="Покажчик місця заповнення тексту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7" name="Покажчик місця заповнення тексту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8" name="Покажчик місця заповнення тексту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49" name="Покажчик місця заповнення тексту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0" name="Покажчик місця заповнення тексту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1" name="Покажчик місця заповнення тексту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2" name="Покажчик місця заповнення тексту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3" name="Покажчик місця заповнення тексту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4" name="Покажчик місця заповнення тексту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5" name="Покажчик місця заповнення тексту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6" name="Покажчик місця заповнення тексту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7" name="Покажчик місця заповнення тексту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8" name="Покажчик місця заповнення тексту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59" name="Покажчик місця заповнення тексту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ізитка з польовими квітами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Довільний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Візитка з польовими квітами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2014-01-06T12:25:28Z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