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10058400" cy="7772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88462" autoAdjust="0"/>
  </p:normalViewPr>
  <p:slideViewPr>
    <p:cSldViewPr snapToGrid="0">
      <p:cViewPr varScale="1">
        <p:scale>
          <a:sx n="117" d="100"/>
          <a:sy n="117" d="100"/>
        </p:scale>
        <p:origin x="450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327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sz="quarter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5C8A3101-29DE-4175-BD8A-6424BC06009A}" type="datetimeFigureOut">
              <a:rPr lang="uk-UA"/>
              <a:t>25.11.2013</a:t>
            </a:fld>
            <a:endParaRPr lang="uk-UA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2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325C8421-E5A7-4C68-A3F2-DBDA5C08ABAC}" type="slidenum">
              <a:rPr lang="uk-UA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348819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1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uk-UA" sz="1200"/>
            </a:lvl1pPr>
          </a:lstStyle>
          <a:p>
            <a:fld id="{BEA1230A-4562-4E80-ADA0-F6B9D8D8424B}" type="datetimeFigureOut">
              <a:rPr lang="uk-UA"/>
              <a:t>25.11.2013</a:t>
            </a:fld>
            <a:endParaRPr lang="uk-UA" dirty="0"/>
          </a:p>
        </p:txBody>
      </p:sp>
      <p:sp>
        <p:nvSpPr>
          <p:cNvPr id="4" name="Місце для образу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431925" y="1143000"/>
            <a:ext cx="39941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uk-UA" sz="1200"/>
            </a:lvl1pPr>
          </a:lstStyle>
          <a:p>
            <a:endParaRPr lang="uk-UA" dirty="0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4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uk-UA" sz="1200"/>
            </a:lvl1pPr>
          </a:lstStyle>
          <a:p>
            <a:fld id="{19A2DBDD-8C38-439C-8C49-439C76EEBABB}" type="slidenum">
              <a:rPr lang="uk-UA" smtClean="0"/>
              <a:t>‹№›</a:t>
            </a:fld>
            <a:endParaRPr lang="uk-UA" dirty="0"/>
          </a:p>
        </p:txBody>
      </p:sp>
      <p:sp>
        <p:nvSpPr>
          <p:cNvPr id="8" name="Місце для нотаток 7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</p:spTree>
    <p:extLst>
      <p:ext uri="{BB962C8B-B14F-4D97-AF65-F5344CB8AC3E}">
        <p14:creationId xmlns:p14="http://schemas.microsoft.com/office/powerpoint/2010/main" val="3558141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lang="uk-UA"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lang="uk-UA"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lang="uk-UA"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lang="uk-UA"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lang="uk-UA"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9A2DBDD-8C38-439C-8C49-439C76EEBABB}" type="slidenum">
              <a:rPr lang="uk-UA" smtClean="0"/>
              <a:pPr/>
              <a:t>1</a:t>
            </a:fld>
            <a:endParaRPr lang="uk-UA"/>
          </a:p>
        </p:txBody>
      </p:sp>
      <p:sp>
        <p:nvSpPr>
          <p:cNvPr id="7" name="Місце для нотаток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Щоб змінити запрошення,</a:t>
            </a:r>
            <a:r>
              <a:rPr lang="uk-UA" baseline="0" dirty="0" smtClean="0"/>
              <a:t> достатньо вибрати зразок тексту та ввести інформацію про подію. Або, якщо ви бажаєте почати з чистого аркуша, натисніть кнопку "Створити слайд" на вкладці "Основне", щоб додати сторінку запрошень. Тепер введіть свій текст у </a:t>
            </a:r>
            <a:r>
              <a:rPr lang="uk-UA" baseline="0" smtClean="0"/>
              <a:t> пустих покажчиках місця заповнення.</a:t>
            </a:r>
            <a:endParaRPr lang="uk-UA" dirty="0"/>
          </a:p>
        </p:txBody>
      </p:sp>
      <p:sp>
        <p:nvSpPr>
          <p:cNvPr id="10" name="Місце для образу слайда 9"/>
          <p:cNvSpPr>
            <a:spLocks noGrp="1" noRot="1" noChangeAspect="1"/>
          </p:cNvSpPr>
          <p:nvPr>
            <p:ph type="sldImg"/>
          </p:nvPr>
        </p:nvSpPr>
        <p:spPr/>
      </p:sp>
    </p:spTree>
    <p:extLst>
      <p:ext uri="{BB962C8B-B14F-4D97-AF65-F5344CB8AC3E}">
        <p14:creationId xmlns:p14="http://schemas.microsoft.com/office/powerpoint/2010/main" val="36333339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прошення на дві особ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а 1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9" name="Полілінія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4" name="Полілінія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5" name="Полілінія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6" name="Полілінія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7" name="Полілінія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8" name="Полілінія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9" name="Полілінія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0" name="Полілінія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1" name="Полілінія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2" name="Полілінія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3" name="Полілінія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" name="Полілінія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5" name="Полілінія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6" name="Полілінія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7" name="Полілінія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8" name="Полілінія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2" name="Полілінія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</p:grpSp>
      <p:sp>
        <p:nvSpPr>
          <p:cNvPr id="34" name="Місце для тексту 33"/>
          <p:cNvSpPr>
            <a:spLocks noGrp="1"/>
          </p:cNvSpPr>
          <p:nvPr>
            <p:ph type="body" sz="quarter" idx="10" hasCustomPrompt="1"/>
          </p:nvPr>
        </p:nvSpPr>
        <p:spPr>
          <a:xfrm rot="-1140000">
            <a:off x="1354050" y="1962063"/>
            <a:ext cx="3489039" cy="30777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6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37" name="Місце для тексту 36"/>
          <p:cNvSpPr>
            <a:spLocks noGrp="1"/>
          </p:cNvSpPr>
          <p:nvPr>
            <p:ph type="body" sz="quarter" idx="11" hasCustomPrompt="1"/>
          </p:nvPr>
        </p:nvSpPr>
        <p:spPr>
          <a:xfrm rot="-1140000">
            <a:off x="1490554" y="2297368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</a:t>
            </a:r>
          </a:p>
        </p:txBody>
      </p:sp>
      <p:sp>
        <p:nvSpPr>
          <p:cNvPr id="45" name="Місце для тексту 44"/>
          <p:cNvSpPr>
            <a:spLocks noGrp="1"/>
          </p:cNvSpPr>
          <p:nvPr>
            <p:ph type="body" sz="quarter" idx="14" hasCustomPrompt="1"/>
          </p:nvPr>
        </p:nvSpPr>
        <p:spPr>
          <a:xfrm rot="-1140000">
            <a:off x="2273190" y="4702406"/>
            <a:ext cx="2783136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50" name="Місце для тексту 49"/>
          <p:cNvSpPr>
            <a:spLocks noGrp="1"/>
          </p:cNvSpPr>
          <p:nvPr>
            <p:ph type="body" sz="quarter" idx="15" hasCustomPrompt="1"/>
          </p:nvPr>
        </p:nvSpPr>
        <p:spPr>
          <a:xfrm rot="-1140000">
            <a:off x="2366301" y="4947664"/>
            <a:ext cx="2722775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52" name="Місце для тексту 51"/>
          <p:cNvSpPr>
            <a:spLocks noGrp="1"/>
          </p:cNvSpPr>
          <p:nvPr>
            <p:ph type="body" sz="quarter" idx="16" hasCustomPrompt="1"/>
          </p:nvPr>
        </p:nvSpPr>
        <p:spPr>
          <a:xfrm>
            <a:off x="1495640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uk-UA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53" name="Місце для тексту 51"/>
          <p:cNvSpPr>
            <a:spLocks noGrp="1"/>
          </p:cNvSpPr>
          <p:nvPr>
            <p:ph type="body" sz="quarter" idx="17" hasCustomPrompt="1"/>
          </p:nvPr>
        </p:nvSpPr>
        <p:spPr>
          <a:xfrm>
            <a:off x="3222732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uk-UA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grpSp>
        <p:nvGrpSpPr>
          <p:cNvPr id="29" name="Група 28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30" name="Полілінія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1" name="Полілінія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3" name="Полілінія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5" name="Полілінія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6" name="Полілінія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8" name="Полілінія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0" name="Полілінія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1" name="Полілінія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2" name="Полілінія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3" name="Полілінія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4" name="Полілінія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6" name="Полілінія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7" name="Полілінія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8" name="Полілінія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9" name="Полілінія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51" name="Полілінія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54" name="Полілінія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</p:grpSp>
      <p:sp>
        <p:nvSpPr>
          <p:cNvPr id="63" name="Місце для тексту 33"/>
          <p:cNvSpPr>
            <a:spLocks noGrp="1"/>
          </p:cNvSpPr>
          <p:nvPr>
            <p:ph type="body" sz="quarter" idx="26" hasCustomPrompt="1"/>
          </p:nvPr>
        </p:nvSpPr>
        <p:spPr>
          <a:xfrm rot="-1140000">
            <a:off x="5016643" y="1827566"/>
            <a:ext cx="3489039" cy="307777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6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62" name="Місце для тексту 36"/>
          <p:cNvSpPr>
            <a:spLocks noGrp="1"/>
          </p:cNvSpPr>
          <p:nvPr>
            <p:ph type="body" sz="quarter" idx="25" hasCustomPrompt="1"/>
          </p:nvPr>
        </p:nvSpPr>
        <p:spPr>
          <a:xfrm rot="-1140000">
            <a:off x="5163435" y="2178546"/>
            <a:ext cx="3495476" cy="553998"/>
          </a:xfrm>
        </p:spPr>
        <p:txBody>
          <a:bodyPr wrap="square"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20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600" cap="all" baseline="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</a:t>
            </a:r>
          </a:p>
        </p:txBody>
      </p:sp>
      <p:sp>
        <p:nvSpPr>
          <p:cNvPr id="55" name="Місце для тексту 38"/>
          <p:cNvSpPr>
            <a:spLocks noGrp="1"/>
          </p:cNvSpPr>
          <p:nvPr>
            <p:ph type="body" sz="quarter" idx="19" hasCustomPrompt="1"/>
          </p:nvPr>
        </p:nvSpPr>
        <p:spPr>
          <a:xfrm rot="-1140000">
            <a:off x="5432711" y="2741998"/>
            <a:ext cx="3429000" cy="1073825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66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5pPr>
          </a:lstStyle>
          <a:p>
            <a:pPr lvl="0"/>
            <a:r>
              <a:rPr lang="uk-UA" dirty="0"/>
              <a:t>##</a:t>
            </a:r>
          </a:p>
        </p:txBody>
      </p:sp>
      <p:sp>
        <p:nvSpPr>
          <p:cNvPr id="56" name="Місце для тексту 44"/>
          <p:cNvSpPr>
            <a:spLocks noGrp="1"/>
          </p:cNvSpPr>
          <p:nvPr>
            <p:ph type="body" sz="quarter" idx="20" hasCustomPrompt="1"/>
          </p:nvPr>
        </p:nvSpPr>
        <p:spPr>
          <a:xfrm rot="-1140000">
            <a:off x="5933966" y="4723949"/>
            <a:ext cx="2783136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 cap="all" baseline="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57" name="Місце для тексту 49"/>
          <p:cNvSpPr>
            <a:spLocks noGrp="1"/>
          </p:cNvSpPr>
          <p:nvPr>
            <p:ph type="body" sz="quarter" idx="21" hasCustomPrompt="1"/>
          </p:nvPr>
        </p:nvSpPr>
        <p:spPr>
          <a:xfrm rot="-1140000">
            <a:off x="6017965" y="4959823"/>
            <a:ext cx="2722775" cy="23083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50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58" name="Місце для тексту 51"/>
          <p:cNvSpPr>
            <a:spLocks noGrp="1"/>
          </p:cNvSpPr>
          <p:nvPr>
            <p:ph type="body" sz="quarter" idx="22" hasCustomPrompt="1"/>
          </p:nvPr>
        </p:nvSpPr>
        <p:spPr>
          <a:xfrm>
            <a:off x="5158303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uk-UA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60" name="Місце для тексту 51"/>
          <p:cNvSpPr>
            <a:spLocks noGrp="1"/>
          </p:cNvSpPr>
          <p:nvPr>
            <p:ph type="body" sz="quarter" idx="23" hasCustomPrompt="1"/>
          </p:nvPr>
        </p:nvSpPr>
        <p:spPr>
          <a:xfrm>
            <a:off x="6885395" y="5998393"/>
            <a:ext cx="1645920" cy="634181"/>
          </a:xfrm>
        </p:spPr>
        <p:txBody>
          <a:bodyPr>
            <a:noAutofit/>
          </a:bodyPr>
          <a:lstStyle>
            <a:lvl1pPr marL="0" indent="0" latinLnBrk="0">
              <a:lnSpc>
                <a:spcPct val="100000"/>
              </a:lnSpc>
              <a:spcBef>
                <a:spcPts val="200"/>
              </a:spcBef>
              <a:buNone/>
              <a:defRPr lang="uk-UA" sz="900"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900">
                <a:latin typeface="+mj-lt"/>
              </a:defRPr>
            </a:lvl5pPr>
          </a:lstStyle>
          <a:p>
            <a:pPr lvl="0"/>
            <a:r>
              <a:rPr lang="uk-UA" dirty="0"/>
              <a:t>Клацніть, щоб редагувати текст</a:t>
            </a:r>
          </a:p>
        </p:txBody>
      </p:sp>
      <p:sp>
        <p:nvSpPr>
          <p:cNvPr id="39" name="Місце для тексту 38"/>
          <p:cNvSpPr>
            <a:spLocks noGrp="1"/>
          </p:cNvSpPr>
          <p:nvPr>
            <p:ph type="body" sz="quarter" idx="12" hasCustomPrompt="1"/>
          </p:nvPr>
        </p:nvSpPr>
        <p:spPr>
          <a:xfrm rot="-1140000">
            <a:off x="1754645" y="2780839"/>
            <a:ext cx="3428215" cy="1041358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660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12000">
                <a:latin typeface="+mj-lt"/>
              </a:defRPr>
            </a:lvl5pPr>
          </a:lstStyle>
          <a:p>
            <a:pPr lvl="0"/>
            <a:r>
              <a:rPr lang="uk-UA" dirty="0"/>
              <a:t>##</a:t>
            </a:r>
          </a:p>
        </p:txBody>
      </p:sp>
      <p:sp>
        <p:nvSpPr>
          <p:cNvPr id="59" name="Місце для тексту 58"/>
          <p:cNvSpPr>
            <a:spLocks noGrp="1"/>
          </p:cNvSpPr>
          <p:nvPr>
            <p:ph type="body" sz="quarter" idx="18" hasCustomPrompt="1"/>
          </p:nvPr>
        </p:nvSpPr>
        <p:spPr>
          <a:xfrm rot="-1140000">
            <a:off x="2064482" y="3814329"/>
            <a:ext cx="3491754" cy="752042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2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5pPr>
          </a:lstStyle>
          <a:p>
            <a:pPr lvl="0"/>
            <a:r>
              <a:rPr lang="uk-UA" dirty="0"/>
              <a:t>Редагувати текст</a:t>
            </a:r>
          </a:p>
        </p:txBody>
      </p:sp>
      <p:sp>
        <p:nvSpPr>
          <p:cNvPr id="61" name="Місце для тексту 58"/>
          <p:cNvSpPr>
            <a:spLocks noGrp="1"/>
          </p:cNvSpPr>
          <p:nvPr>
            <p:ph type="body" sz="quarter" idx="24" hasCustomPrompt="1"/>
          </p:nvPr>
        </p:nvSpPr>
        <p:spPr>
          <a:xfrm rot="-1140000">
            <a:off x="5734786" y="3804750"/>
            <a:ext cx="3493008" cy="794083"/>
          </a:xfrm>
        </p:spPr>
        <p:txBody>
          <a:bodyPr tIns="0" bIns="0" anchor="ctr">
            <a:noAutofit/>
          </a:bodyPr>
          <a:lstStyle>
            <a:lvl1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3200" cap="all" baseline="0">
                <a:solidFill>
                  <a:schemeClr val="bg1"/>
                </a:solidFill>
                <a:latin typeface="+mj-lt"/>
              </a:defRPr>
            </a:lvl1pPr>
            <a:lvl2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2pPr>
            <a:lvl3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3pPr>
            <a:lvl4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4pPr>
            <a:lvl5pPr marL="0" indent="0" latinLnBrk="0">
              <a:lnSpc>
                <a:spcPct val="100000"/>
              </a:lnSpc>
              <a:spcBef>
                <a:spcPts val="0"/>
              </a:spcBef>
              <a:buNone/>
              <a:defRPr lang="uk-UA" sz="4800">
                <a:latin typeface="+mj-lt"/>
              </a:defRPr>
            </a:lvl5pPr>
          </a:lstStyle>
          <a:p>
            <a:pPr lvl="0"/>
            <a:r>
              <a:rPr lang="uk-UA" dirty="0"/>
              <a:t>Редагувати текст</a:t>
            </a:r>
          </a:p>
        </p:txBody>
      </p:sp>
    </p:spTree>
    <p:extLst>
      <p:ext uri="{BB962C8B-B14F-4D97-AF65-F5344CB8AC3E}">
        <p14:creationId xmlns:p14="http://schemas.microsoft.com/office/powerpoint/2010/main" val="1716507840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720">
          <p15:clr>
            <a:srgbClr val="FBAE40"/>
          </p15:clr>
        </p15:guide>
        <p15:guide id="2" pos="3168">
          <p15:clr>
            <a:srgbClr val="FBAE40"/>
          </p15:clr>
        </p15:guide>
        <p15:guide id="3" orient="horz" pos="4176">
          <p15:clr>
            <a:srgbClr val="FBAE40"/>
          </p15:clr>
        </p15:guide>
        <p15:guide id="4" pos="864">
          <p15:clr>
            <a:srgbClr val="FBAE40"/>
          </p15:clr>
        </p15:guide>
        <p15:guide id="5" pos="547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Група 6"/>
          <p:cNvGrpSpPr/>
          <p:nvPr/>
        </p:nvGrpSpPr>
        <p:grpSpPr>
          <a:xfrm>
            <a:off x="1371600" y="1158875"/>
            <a:ext cx="3676650" cy="5486400"/>
            <a:chOff x="1371600" y="1158875"/>
            <a:chExt cx="3676650" cy="5486400"/>
          </a:xfrm>
        </p:grpSpPr>
        <p:sp>
          <p:nvSpPr>
            <p:cNvPr id="8" name="Полілінія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9" name="Полілінія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0" name="Полілінія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1" name="Полілінія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2" name="Полілінія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3" name="Полілінія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4" name="Полілінія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5" name="Полілінія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6" name="Полілінія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7" name="Полілінія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8" name="Полілінія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19" name="Полілінія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0" name="Полілінія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1" name="Полілінія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2" name="Полілінія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3" name="Полілінія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4" name="Полілінія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</p:grpSp>
      <p:grpSp>
        <p:nvGrpSpPr>
          <p:cNvPr id="25" name="Група 24"/>
          <p:cNvGrpSpPr/>
          <p:nvPr/>
        </p:nvGrpSpPr>
        <p:grpSpPr>
          <a:xfrm>
            <a:off x="5034264" y="1158875"/>
            <a:ext cx="3676650" cy="5486400"/>
            <a:chOff x="1371600" y="1158875"/>
            <a:chExt cx="3676650" cy="5486400"/>
          </a:xfrm>
        </p:grpSpPr>
        <p:sp>
          <p:nvSpPr>
            <p:cNvPr id="26" name="Полілінія 5"/>
            <p:cNvSpPr>
              <a:spLocks/>
            </p:cNvSpPr>
            <p:nvPr/>
          </p:nvSpPr>
          <p:spPr bwMode="auto">
            <a:xfrm>
              <a:off x="1383657" y="1158875"/>
              <a:ext cx="3660775" cy="4343400"/>
            </a:xfrm>
            <a:custGeom>
              <a:avLst/>
              <a:gdLst>
                <a:gd name="T0" fmla="*/ 2306 w 2306"/>
                <a:gd name="T1" fmla="*/ 1922 h 2736"/>
                <a:gd name="T2" fmla="*/ 0 w 2306"/>
                <a:gd name="T3" fmla="*/ 2736 h 2736"/>
                <a:gd name="T4" fmla="*/ 0 w 2306"/>
                <a:gd name="T5" fmla="*/ 0 h 2736"/>
                <a:gd name="T6" fmla="*/ 2306 w 2306"/>
                <a:gd name="T7" fmla="*/ 0 h 2736"/>
                <a:gd name="T8" fmla="*/ 2306 w 2306"/>
                <a:gd name="T9" fmla="*/ 1922 h 27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306" h="2736">
                  <a:moveTo>
                    <a:pt x="2306" y="1922"/>
                  </a:moveTo>
                  <a:lnTo>
                    <a:pt x="0" y="2736"/>
                  </a:lnTo>
                  <a:lnTo>
                    <a:pt x="0" y="0"/>
                  </a:lnTo>
                  <a:lnTo>
                    <a:pt x="2306" y="0"/>
                  </a:lnTo>
                  <a:lnTo>
                    <a:pt x="2306" y="192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7" name="Полілінія 9"/>
            <p:cNvSpPr>
              <a:spLocks/>
            </p:cNvSpPr>
            <p:nvPr/>
          </p:nvSpPr>
          <p:spPr bwMode="auto">
            <a:xfrm>
              <a:off x="3890963" y="3787775"/>
              <a:ext cx="1141413" cy="1435100"/>
            </a:xfrm>
            <a:custGeom>
              <a:avLst/>
              <a:gdLst>
                <a:gd name="T0" fmla="*/ 719 w 719"/>
                <a:gd name="T1" fmla="*/ 382 h 904"/>
                <a:gd name="T2" fmla="*/ 719 w 719"/>
                <a:gd name="T3" fmla="*/ 0 h 904"/>
                <a:gd name="T4" fmla="*/ 0 w 719"/>
                <a:gd name="T5" fmla="*/ 904 h 904"/>
                <a:gd name="T6" fmla="*/ 719 w 719"/>
                <a:gd name="T7" fmla="*/ 382 h 9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904">
                  <a:moveTo>
                    <a:pt x="719" y="382"/>
                  </a:moveTo>
                  <a:lnTo>
                    <a:pt x="719" y="0"/>
                  </a:lnTo>
                  <a:lnTo>
                    <a:pt x="0" y="904"/>
                  </a:lnTo>
                  <a:lnTo>
                    <a:pt x="719" y="38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8" name="Полілінія 10"/>
            <p:cNvSpPr>
              <a:spLocks/>
            </p:cNvSpPr>
            <p:nvPr/>
          </p:nvSpPr>
          <p:spPr bwMode="auto">
            <a:xfrm>
              <a:off x="3890963" y="4826000"/>
              <a:ext cx="1141413" cy="396875"/>
            </a:xfrm>
            <a:custGeom>
              <a:avLst/>
              <a:gdLst>
                <a:gd name="T0" fmla="*/ 719 w 719"/>
                <a:gd name="T1" fmla="*/ 220 h 250"/>
                <a:gd name="T2" fmla="*/ 719 w 719"/>
                <a:gd name="T3" fmla="*/ 0 h 250"/>
                <a:gd name="T4" fmla="*/ 0 w 719"/>
                <a:gd name="T5" fmla="*/ 250 h 250"/>
                <a:gd name="T6" fmla="*/ 719 w 719"/>
                <a:gd name="T7" fmla="*/ 220 h 2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250">
                  <a:moveTo>
                    <a:pt x="719" y="220"/>
                  </a:moveTo>
                  <a:lnTo>
                    <a:pt x="719" y="0"/>
                  </a:lnTo>
                  <a:lnTo>
                    <a:pt x="0" y="250"/>
                  </a:lnTo>
                  <a:lnTo>
                    <a:pt x="719" y="22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29" name="Полілінія 11"/>
            <p:cNvSpPr>
              <a:spLocks/>
            </p:cNvSpPr>
            <p:nvPr/>
          </p:nvSpPr>
          <p:spPr bwMode="auto">
            <a:xfrm>
              <a:off x="3890963" y="1158875"/>
              <a:ext cx="1141413" cy="4064000"/>
            </a:xfrm>
            <a:custGeom>
              <a:avLst/>
              <a:gdLst>
                <a:gd name="T0" fmla="*/ 719 w 719"/>
                <a:gd name="T1" fmla="*/ 1010 h 2560"/>
                <a:gd name="T2" fmla="*/ 719 w 719"/>
                <a:gd name="T3" fmla="*/ 0 h 2560"/>
                <a:gd name="T4" fmla="*/ 595 w 719"/>
                <a:gd name="T5" fmla="*/ 0 h 2560"/>
                <a:gd name="T6" fmla="*/ 0 w 719"/>
                <a:gd name="T7" fmla="*/ 2560 h 2560"/>
                <a:gd name="T8" fmla="*/ 719 w 719"/>
                <a:gd name="T9" fmla="*/ 101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19" h="2560">
                  <a:moveTo>
                    <a:pt x="719" y="1010"/>
                  </a:moveTo>
                  <a:lnTo>
                    <a:pt x="719" y="0"/>
                  </a:lnTo>
                  <a:lnTo>
                    <a:pt x="595" y="0"/>
                  </a:lnTo>
                  <a:lnTo>
                    <a:pt x="0" y="2560"/>
                  </a:lnTo>
                  <a:lnTo>
                    <a:pt x="719" y="101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0" name="Полілінія 12"/>
            <p:cNvSpPr>
              <a:spLocks/>
            </p:cNvSpPr>
            <p:nvPr/>
          </p:nvSpPr>
          <p:spPr bwMode="auto">
            <a:xfrm>
              <a:off x="3436938" y="1158875"/>
              <a:ext cx="657225" cy="4064000"/>
            </a:xfrm>
            <a:custGeom>
              <a:avLst/>
              <a:gdLst>
                <a:gd name="T0" fmla="*/ 414 w 414"/>
                <a:gd name="T1" fmla="*/ 0 h 2560"/>
                <a:gd name="T2" fmla="*/ 0 w 414"/>
                <a:gd name="T3" fmla="*/ 0 h 2560"/>
                <a:gd name="T4" fmla="*/ 286 w 414"/>
                <a:gd name="T5" fmla="*/ 2560 h 2560"/>
                <a:gd name="T6" fmla="*/ 414 w 414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414" h="2560">
                  <a:moveTo>
                    <a:pt x="414" y="0"/>
                  </a:moveTo>
                  <a:lnTo>
                    <a:pt x="0" y="0"/>
                  </a:lnTo>
                  <a:lnTo>
                    <a:pt x="286" y="2560"/>
                  </a:lnTo>
                  <a:lnTo>
                    <a:pt x="414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1" name="Полілінія 13"/>
            <p:cNvSpPr>
              <a:spLocks/>
            </p:cNvSpPr>
            <p:nvPr/>
          </p:nvSpPr>
          <p:spPr bwMode="auto">
            <a:xfrm>
              <a:off x="3890963" y="5222875"/>
              <a:ext cx="1141413" cy="1298575"/>
            </a:xfrm>
            <a:custGeom>
              <a:avLst/>
              <a:gdLst>
                <a:gd name="T0" fmla="*/ 719 w 719"/>
                <a:gd name="T1" fmla="*/ 818 h 818"/>
                <a:gd name="T2" fmla="*/ 719 w 719"/>
                <a:gd name="T3" fmla="*/ 570 h 818"/>
                <a:gd name="T4" fmla="*/ 0 w 719"/>
                <a:gd name="T5" fmla="*/ 0 h 818"/>
                <a:gd name="T6" fmla="*/ 719 w 719"/>
                <a:gd name="T7" fmla="*/ 818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818">
                  <a:moveTo>
                    <a:pt x="719" y="818"/>
                  </a:moveTo>
                  <a:lnTo>
                    <a:pt x="719" y="570"/>
                  </a:lnTo>
                  <a:lnTo>
                    <a:pt x="0" y="0"/>
                  </a:lnTo>
                  <a:lnTo>
                    <a:pt x="719" y="818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2" name="Полілінія 14"/>
            <p:cNvSpPr>
              <a:spLocks/>
            </p:cNvSpPr>
            <p:nvPr/>
          </p:nvSpPr>
          <p:spPr bwMode="auto">
            <a:xfrm>
              <a:off x="3890963" y="5222875"/>
              <a:ext cx="893763" cy="1422400"/>
            </a:xfrm>
            <a:custGeom>
              <a:avLst/>
              <a:gdLst>
                <a:gd name="T0" fmla="*/ 389 w 563"/>
                <a:gd name="T1" fmla="*/ 896 h 896"/>
                <a:gd name="T2" fmla="*/ 563 w 563"/>
                <a:gd name="T3" fmla="*/ 896 h 896"/>
                <a:gd name="T4" fmla="*/ 0 w 563"/>
                <a:gd name="T5" fmla="*/ 0 h 896"/>
                <a:gd name="T6" fmla="*/ 389 w 563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3" h="896">
                  <a:moveTo>
                    <a:pt x="389" y="896"/>
                  </a:moveTo>
                  <a:lnTo>
                    <a:pt x="563" y="896"/>
                  </a:lnTo>
                  <a:lnTo>
                    <a:pt x="0" y="0"/>
                  </a:lnTo>
                  <a:lnTo>
                    <a:pt x="389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3" name="Полілінія 15"/>
            <p:cNvSpPr>
              <a:spLocks/>
            </p:cNvSpPr>
            <p:nvPr/>
          </p:nvSpPr>
          <p:spPr bwMode="auto">
            <a:xfrm>
              <a:off x="3890963" y="5222875"/>
              <a:ext cx="1141413" cy="574675"/>
            </a:xfrm>
            <a:custGeom>
              <a:avLst/>
              <a:gdLst>
                <a:gd name="T0" fmla="*/ 719 w 719"/>
                <a:gd name="T1" fmla="*/ 362 h 362"/>
                <a:gd name="T2" fmla="*/ 719 w 719"/>
                <a:gd name="T3" fmla="*/ 168 h 362"/>
                <a:gd name="T4" fmla="*/ 0 w 719"/>
                <a:gd name="T5" fmla="*/ 0 h 362"/>
                <a:gd name="T6" fmla="*/ 719 w 719"/>
                <a:gd name="T7" fmla="*/ 362 h 3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9" h="362">
                  <a:moveTo>
                    <a:pt x="719" y="362"/>
                  </a:moveTo>
                  <a:lnTo>
                    <a:pt x="719" y="168"/>
                  </a:lnTo>
                  <a:lnTo>
                    <a:pt x="0" y="0"/>
                  </a:lnTo>
                  <a:lnTo>
                    <a:pt x="719" y="362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4" name="Полілінія 16"/>
            <p:cNvSpPr>
              <a:spLocks/>
            </p:cNvSpPr>
            <p:nvPr/>
          </p:nvSpPr>
          <p:spPr bwMode="auto">
            <a:xfrm>
              <a:off x="2763838" y="5222875"/>
              <a:ext cx="1127125" cy="1422400"/>
            </a:xfrm>
            <a:custGeom>
              <a:avLst/>
              <a:gdLst>
                <a:gd name="T0" fmla="*/ 0 w 710"/>
                <a:gd name="T1" fmla="*/ 896 h 896"/>
                <a:gd name="T2" fmla="*/ 296 w 710"/>
                <a:gd name="T3" fmla="*/ 896 h 896"/>
                <a:gd name="T4" fmla="*/ 710 w 710"/>
                <a:gd name="T5" fmla="*/ 0 h 896"/>
                <a:gd name="T6" fmla="*/ 0 w 710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10" h="896">
                  <a:moveTo>
                    <a:pt x="0" y="896"/>
                  </a:moveTo>
                  <a:lnTo>
                    <a:pt x="296" y="896"/>
                  </a:lnTo>
                  <a:lnTo>
                    <a:pt x="710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5" name="Полілінія 17"/>
            <p:cNvSpPr>
              <a:spLocks/>
            </p:cNvSpPr>
            <p:nvPr/>
          </p:nvSpPr>
          <p:spPr bwMode="auto">
            <a:xfrm>
              <a:off x="3560763" y="5222875"/>
              <a:ext cx="330200" cy="1422400"/>
            </a:xfrm>
            <a:custGeom>
              <a:avLst/>
              <a:gdLst>
                <a:gd name="T0" fmla="*/ 0 w 208"/>
                <a:gd name="T1" fmla="*/ 896 h 896"/>
                <a:gd name="T2" fmla="*/ 164 w 208"/>
                <a:gd name="T3" fmla="*/ 896 h 896"/>
                <a:gd name="T4" fmla="*/ 208 w 208"/>
                <a:gd name="T5" fmla="*/ 0 h 896"/>
                <a:gd name="T6" fmla="*/ 0 w 208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08" h="896">
                  <a:moveTo>
                    <a:pt x="0" y="896"/>
                  </a:moveTo>
                  <a:lnTo>
                    <a:pt x="164" y="896"/>
                  </a:lnTo>
                  <a:lnTo>
                    <a:pt x="208" y="0"/>
                  </a:lnTo>
                  <a:lnTo>
                    <a:pt x="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6" name="Полілінія 18"/>
            <p:cNvSpPr>
              <a:spLocks/>
            </p:cNvSpPr>
            <p:nvPr/>
          </p:nvSpPr>
          <p:spPr bwMode="auto">
            <a:xfrm>
              <a:off x="3890963" y="5222875"/>
              <a:ext cx="382588" cy="1422400"/>
            </a:xfrm>
            <a:custGeom>
              <a:avLst/>
              <a:gdLst>
                <a:gd name="T0" fmla="*/ 100 w 241"/>
                <a:gd name="T1" fmla="*/ 896 h 896"/>
                <a:gd name="T2" fmla="*/ 241 w 241"/>
                <a:gd name="T3" fmla="*/ 896 h 896"/>
                <a:gd name="T4" fmla="*/ 0 w 241"/>
                <a:gd name="T5" fmla="*/ 0 h 896"/>
                <a:gd name="T6" fmla="*/ 100 w 241"/>
                <a:gd name="T7" fmla="*/ 896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41" h="896">
                  <a:moveTo>
                    <a:pt x="100" y="896"/>
                  </a:moveTo>
                  <a:lnTo>
                    <a:pt x="241" y="896"/>
                  </a:lnTo>
                  <a:lnTo>
                    <a:pt x="0" y="0"/>
                  </a:lnTo>
                  <a:lnTo>
                    <a:pt x="100" y="896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7" name="Полілінія 19"/>
            <p:cNvSpPr>
              <a:spLocks/>
            </p:cNvSpPr>
            <p:nvPr/>
          </p:nvSpPr>
          <p:spPr bwMode="auto">
            <a:xfrm>
              <a:off x="2124075" y="1158875"/>
              <a:ext cx="1766888" cy="4064000"/>
            </a:xfrm>
            <a:custGeom>
              <a:avLst/>
              <a:gdLst>
                <a:gd name="T0" fmla="*/ 427 w 1113"/>
                <a:gd name="T1" fmla="*/ 0 h 2560"/>
                <a:gd name="T2" fmla="*/ 0 w 1113"/>
                <a:gd name="T3" fmla="*/ 0 h 2560"/>
                <a:gd name="T4" fmla="*/ 1113 w 1113"/>
                <a:gd name="T5" fmla="*/ 2560 h 2560"/>
                <a:gd name="T6" fmla="*/ 427 w 1113"/>
                <a:gd name="T7" fmla="*/ 0 h 25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113" h="2560">
                  <a:moveTo>
                    <a:pt x="427" y="0"/>
                  </a:moveTo>
                  <a:lnTo>
                    <a:pt x="0" y="0"/>
                  </a:lnTo>
                  <a:lnTo>
                    <a:pt x="1113" y="2560"/>
                  </a:lnTo>
                  <a:lnTo>
                    <a:pt x="427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8" name="Полілінія 20"/>
            <p:cNvSpPr>
              <a:spLocks/>
            </p:cNvSpPr>
            <p:nvPr/>
          </p:nvSpPr>
          <p:spPr bwMode="auto">
            <a:xfrm>
              <a:off x="1371600" y="5222875"/>
              <a:ext cx="2519363" cy="1422400"/>
            </a:xfrm>
            <a:custGeom>
              <a:avLst/>
              <a:gdLst>
                <a:gd name="T0" fmla="*/ 0 w 1587"/>
                <a:gd name="T1" fmla="*/ 554 h 896"/>
                <a:gd name="T2" fmla="*/ 0 w 1587"/>
                <a:gd name="T3" fmla="*/ 896 h 896"/>
                <a:gd name="T4" fmla="*/ 356 w 1587"/>
                <a:gd name="T5" fmla="*/ 896 h 896"/>
                <a:gd name="T6" fmla="*/ 1587 w 1587"/>
                <a:gd name="T7" fmla="*/ 0 h 896"/>
                <a:gd name="T8" fmla="*/ 0 w 1587"/>
                <a:gd name="T9" fmla="*/ 554 h 8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587" h="896">
                  <a:moveTo>
                    <a:pt x="0" y="554"/>
                  </a:moveTo>
                  <a:lnTo>
                    <a:pt x="0" y="896"/>
                  </a:lnTo>
                  <a:lnTo>
                    <a:pt x="356" y="896"/>
                  </a:lnTo>
                  <a:lnTo>
                    <a:pt x="1587" y="0"/>
                  </a:lnTo>
                  <a:lnTo>
                    <a:pt x="0" y="554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39" name="Полілінія 21"/>
            <p:cNvSpPr>
              <a:spLocks/>
            </p:cNvSpPr>
            <p:nvPr/>
          </p:nvSpPr>
          <p:spPr bwMode="auto">
            <a:xfrm>
              <a:off x="1371600" y="1209675"/>
              <a:ext cx="2519363" cy="4013200"/>
            </a:xfrm>
            <a:custGeom>
              <a:avLst/>
              <a:gdLst>
                <a:gd name="T0" fmla="*/ 0 w 1587"/>
                <a:gd name="T1" fmla="*/ 0 h 2528"/>
                <a:gd name="T2" fmla="*/ 0 w 1587"/>
                <a:gd name="T3" fmla="*/ 728 h 2528"/>
                <a:gd name="T4" fmla="*/ 1587 w 1587"/>
                <a:gd name="T5" fmla="*/ 2528 h 2528"/>
                <a:gd name="T6" fmla="*/ 0 w 1587"/>
                <a:gd name="T7" fmla="*/ 0 h 25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2528">
                  <a:moveTo>
                    <a:pt x="0" y="0"/>
                  </a:moveTo>
                  <a:lnTo>
                    <a:pt x="0" y="728"/>
                  </a:lnTo>
                  <a:lnTo>
                    <a:pt x="1587" y="252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0" name="Полілінія 22"/>
            <p:cNvSpPr>
              <a:spLocks/>
            </p:cNvSpPr>
            <p:nvPr/>
          </p:nvSpPr>
          <p:spPr bwMode="auto">
            <a:xfrm>
              <a:off x="1371600" y="4638675"/>
              <a:ext cx="2519363" cy="692150"/>
            </a:xfrm>
            <a:custGeom>
              <a:avLst/>
              <a:gdLst>
                <a:gd name="T0" fmla="*/ 0 w 1587"/>
                <a:gd name="T1" fmla="*/ 0 h 436"/>
                <a:gd name="T2" fmla="*/ 0 w 1587"/>
                <a:gd name="T3" fmla="*/ 436 h 436"/>
                <a:gd name="T4" fmla="*/ 1587 w 1587"/>
                <a:gd name="T5" fmla="*/ 368 h 436"/>
                <a:gd name="T6" fmla="*/ 0 w 1587"/>
                <a:gd name="T7" fmla="*/ 0 h 4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436">
                  <a:moveTo>
                    <a:pt x="0" y="0"/>
                  </a:moveTo>
                  <a:lnTo>
                    <a:pt x="0" y="436"/>
                  </a:lnTo>
                  <a:lnTo>
                    <a:pt x="1587" y="368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1" name="Полілінія 23"/>
            <p:cNvSpPr>
              <a:spLocks/>
            </p:cNvSpPr>
            <p:nvPr/>
          </p:nvSpPr>
          <p:spPr bwMode="auto">
            <a:xfrm>
              <a:off x="1371600" y="3228975"/>
              <a:ext cx="2519363" cy="1993900"/>
            </a:xfrm>
            <a:custGeom>
              <a:avLst/>
              <a:gdLst>
                <a:gd name="T0" fmla="*/ 0 w 1587"/>
                <a:gd name="T1" fmla="*/ 0 h 1256"/>
                <a:gd name="T2" fmla="*/ 0 w 1587"/>
                <a:gd name="T3" fmla="*/ 460 h 1256"/>
                <a:gd name="T4" fmla="*/ 1587 w 1587"/>
                <a:gd name="T5" fmla="*/ 1256 h 1256"/>
                <a:gd name="T6" fmla="*/ 0 w 1587"/>
                <a:gd name="T7" fmla="*/ 0 h 1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587" h="1256">
                  <a:moveTo>
                    <a:pt x="0" y="0"/>
                  </a:moveTo>
                  <a:lnTo>
                    <a:pt x="0" y="460"/>
                  </a:lnTo>
                  <a:lnTo>
                    <a:pt x="1587" y="125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1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  <p:sp>
          <p:nvSpPr>
            <p:cNvPr id="42" name="Полілінія 27"/>
            <p:cNvSpPr>
              <a:spLocks/>
            </p:cNvSpPr>
            <p:nvPr/>
          </p:nvSpPr>
          <p:spPr bwMode="auto">
            <a:xfrm>
              <a:off x="1382350" y="4194175"/>
              <a:ext cx="3665900" cy="1873188"/>
            </a:xfrm>
            <a:custGeom>
              <a:avLst/>
              <a:gdLst>
                <a:gd name="T0" fmla="*/ 2306 w 2306"/>
                <a:gd name="T1" fmla="*/ 388 h 1192"/>
                <a:gd name="T2" fmla="*/ 0 w 2306"/>
                <a:gd name="T3" fmla="*/ 1192 h 1192"/>
                <a:gd name="T4" fmla="*/ 0 w 2306"/>
                <a:gd name="T5" fmla="*/ 814 h 1192"/>
                <a:gd name="T6" fmla="*/ 2306 w 2306"/>
                <a:gd name="T7" fmla="*/ 0 h 1192"/>
                <a:gd name="T8" fmla="*/ 2306 w 2306"/>
                <a:gd name="T9" fmla="*/ 388 h 1192"/>
                <a:gd name="connsiteX0" fmla="*/ 10014 w 10014"/>
                <a:gd name="connsiteY0" fmla="*/ 3255 h 10000"/>
                <a:gd name="connsiteX1" fmla="*/ 14 w 10014"/>
                <a:gd name="connsiteY1" fmla="*/ 10000 h 10000"/>
                <a:gd name="connsiteX2" fmla="*/ 0 w 10014"/>
                <a:gd name="connsiteY2" fmla="*/ 6670 h 10000"/>
                <a:gd name="connsiteX3" fmla="*/ 10014 w 10014"/>
                <a:gd name="connsiteY3" fmla="*/ 0 h 10000"/>
                <a:gd name="connsiteX4" fmla="*/ 10014 w 10014"/>
                <a:gd name="connsiteY4" fmla="*/ 3255 h 10000"/>
                <a:gd name="connsiteX0" fmla="*/ 10014 w 10014"/>
                <a:gd name="connsiteY0" fmla="*/ 3255 h 9899"/>
                <a:gd name="connsiteX1" fmla="*/ 14 w 10014"/>
                <a:gd name="connsiteY1" fmla="*/ 9899 h 9899"/>
                <a:gd name="connsiteX2" fmla="*/ 0 w 10014"/>
                <a:gd name="connsiteY2" fmla="*/ 6670 h 9899"/>
                <a:gd name="connsiteX3" fmla="*/ 10014 w 10014"/>
                <a:gd name="connsiteY3" fmla="*/ 0 h 9899"/>
                <a:gd name="connsiteX4" fmla="*/ 10014 w 10014"/>
                <a:gd name="connsiteY4" fmla="*/ 3255 h 9899"/>
                <a:gd name="connsiteX0" fmla="*/ 10000 w 10000"/>
                <a:gd name="connsiteY0" fmla="*/ 3288 h 10000"/>
                <a:gd name="connsiteX1" fmla="*/ 1 w 10000"/>
                <a:gd name="connsiteY1" fmla="*/ 10000 h 10000"/>
                <a:gd name="connsiteX2" fmla="*/ 0 w 10000"/>
                <a:gd name="connsiteY2" fmla="*/ 6738 h 10000"/>
                <a:gd name="connsiteX3" fmla="*/ 10000 w 10000"/>
                <a:gd name="connsiteY3" fmla="*/ 0 h 10000"/>
                <a:gd name="connsiteX4" fmla="*/ 10000 w 10000"/>
                <a:gd name="connsiteY4" fmla="*/ 3288 h 1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000" h="10000">
                  <a:moveTo>
                    <a:pt x="10000" y="3288"/>
                  </a:moveTo>
                  <a:lnTo>
                    <a:pt x="1" y="10000"/>
                  </a:lnTo>
                  <a:cubicBezTo>
                    <a:pt x="-4" y="8879"/>
                    <a:pt x="5" y="7859"/>
                    <a:pt x="0" y="6738"/>
                  </a:cubicBezTo>
                  <a:lnTo>
                    <a:pt x="10000" y="0"/>
                  </a:lnTo>
                  <a:lnTo>
                    <a:pt x="10000" y="3288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uk-UA" dirty="0"/>
            </a:p>
          </p:txBody>
        </p:sp>
      </p:grpSp>
      <p:sp>
        <p:nvSpPr>
          <p:cNvPr id="2" name="Місце для заголовка 1"/>
          <p:cNvSpPr>
            <a:spLocks noGrp="1"/>
          </p:cNvSpPr>
          <p:nvPr>
            <p:ph type="title"/>
          </p:nvPr>
        </p:nvSpPr>
        <p:spPr>
          <a:xfrm>
            <a:off x="691515" y="413810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dirty="0"/>
              <a:t>Зразок заголовка</a:t>
            </a:r>
          </a:p>
        </p:txBody>
      </p:sp>
      <p:sp>
        <p:nvSpPr>
          <p:cNvPr id="3" name="Місце для тексту 2"/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dirty="0"/>
              <a:t>Зразок тексту</a:t>
            </a:r>
          </a:p>
          <a:p>
            <a:pPr lvl="1"/>
            <a:r>
              <a:rPr lang="uk-UA" dirty="0"/>
              <a:t>Другий рівень</a:t>
            </a:r>
          </a:p>
          <a:p>
            <a:pPr lvl="2"/>
            <a:r>
              <a:rPr lang="uk-UA" dirty="0"/>
              <a:t>Третій рівень</a:t>
            </a:r>
          </a:p>
          <a:p>
            <a:pPr lvl="3"/>
            <a:r>
              <a:rPr lang="uk-UA" dirty="0"/>
              <a:t>Четвертий рівень</a:t>
            </a:r>
          </a:p>
          <a:p>
            <a:pPr lvl="4"/>
            <a:r>
              <a:rPr lang="uk-UA" dirty="0"/>
              <a:t>П’ятий рівень</a:t>
            </a:r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2"/>
          </p:nvPr>
        </p:nvSpPr>
        <p:spPr>
          <a:xfrm>
            <a:off x="691515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uk-UA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E8F3-7B2B-4224-94C8-37DB1D544ADE}" type="datetimeFigureOut">
              <a:rPr lang="uk-UA"/>
              <a:t>25.11.2013</a:t>
            </a:fld>
            <a:endParaRPr lang="uk-UA" dirty="0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3"/>
          </p:nvPr>
        </p:nvSpPr>
        <p:spPr>
          <a:xfrm>
            <a:off x="3834765" y="7203865"/>
            <a:ext cx="238887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uk-UA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 dirty="0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4"/>
          </p:nvPr>
        </p:nvSpPr>
        <p:spPr>
          <a:xfrm>
            <a:off x="6663690" y="7203865"/>
            <a:ext cx="2703195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uk-UA" sz="99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67B8C-4318-4300-BE0D-AFD0AD0D4C03}" type="slidenum">
              <a:rPr lang="uk-UA" smtClean="0"/>
              <a:t>‹№›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4734294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754380" rtl="0" eaLnBrk="1" latinLnBrk="0" hangingPunct="1">
        <a:spcBef>
          <a:spcPct val="0"/>
        </a:spcBef>
        <a:buNone/>
        <a:defRPr lang="uk-UA"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59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6578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4297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2016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9735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7454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45173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82892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206115" indent="-188595" algn="l" defTabSz="75438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1pPr>
      <a:lvl2pPr marL="37719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2pPr>
      <a:lvl3pPr marL="75438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3pPr>
      <a:lvl4pPr marL="113157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4pPr>
      <a:lvl5pPr marL="150876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6pPr>
      <a:lvl7pPr marL="226314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7pPr>
      <a:lvl8pPr marL="264033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8pPr>
      <a:lvl9pPr marL="3017520" algn="l" defTabSz="754380" rtl="0" eaLnBrk="1" latinLnBrk="0" hangingPunct="1">
        <a:defRPr lang="uk-UA" sz="14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Місце для тексту 17"/>
          <p:cNvSpPr>
            <a:spLocks noGrp="1"/>
          </p:cNvSpPr>
          <p:nvPr>
            <p:ph type="body" sz="quarter" idx="10"/>
          </p:nvPr>
        </p:nvSpPr>
        <p:spPr>
          <a:xfrm rot="-1140000">
            <a:off x="1370057" y="2084697"/>
            <a:ext cx="3489039" cy="307777"/>
          </a:xfrm>
        </p:spPr>
        <p:txBody>
          <a:bodyPr/>
          <a:lstStyle/>
          <a:p>
            <a:r>
              <a:rPr lang="uk-UA" dirty="0"/>
              <a:t>Допоможіть нам відсвяткувати</a:t>
            </a:r>
          </a:p>
        </p:txBody>
      </p:sp>
      <p:sp>
        <p:nvSpPr>
          <p:cNvPr id="19" name="Місце для тексту 18"/>
          <p:cNvSpPr>
            <a:spLocks noGrp="1"/>
          </p:cNvSpPr>
          <p:nvPr>
            <p:ph type="body" sz="quarter" idx="11"/>
          </p:nvPr>
        </p:nvSpPr>
        <p:spPr>
          <a:xfrm rot="-1140000">
            <a:off x="1490604" y="2422104"/>
            <a:ext cx="3495476" cy="553998"/>
          </a:xfrm>
        </p:spPr>
        <p:txBody>
          <a:bodyPr/>
          <a:lstStyle/>
          <a:p>
            <a:r>
              <a:rPr lang="uk-UA" sz="3200" dirty="0"/>
              <a:t>День</a:t>
            </a:r>
          </a:p>
        </p:txBody>
      </p:sp>
      <p:sp>
        <p:nvSpPr>
          <p:cNvPr id="20" name="Місце для тексту 19"/>
          <p:cNvSpPr>
            <a:spLocks noGrp="1"/>
          </p:cNvSpPr>
          <p:nvPr>
            <p:ph type="body" sz="quarter" idx="12"/>
          </p:nvPr>
        </p:nvSpPr>
        <p:spPr>
          <a:xfrm rot="-1140000">
            <a:off x="1768221" y="2843076"/>
            <a:ext cx="3428215" cy="1041358"/>
          </a:xfrm>
        </p:spPr>
        <p:txBody>
          <a:bodyPr/>
          <a:lstStyle/>
          <a:p>
            <a:r>
              <a:rPr lang="uk-UA" sz="6700" dirty="0"/>
              <a:t>21-річчя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uk-UA" sz="4000" dirty="0"/>
              <a:t>Богдана</a:t>
            </a:r>
          </a:p>
        </p:txBody>
      </p:sp>
      <p:sp>
        <p:nvSpPr>
          <p:cNvPr id="21" name="Місце для тексту 20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uk-UA" dirty="0"/>
              <a:t>Субота, 8 червня 2013</a:t>
            </a:r>
          </a:p>
        </p:txBody>
      </p:sp>
      <p:sp>
        <p:nvSpPr>
          <p:cNvPr id="22" name="Місце для тексту 2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uk-UA" dirty="0"/>
              <a:t>З 17:00 до 20:00</a:t>
            </a:r>
          </a:p>
        </p:txBody>
      </p:sp>
      <p:sp>
        <p:nvSpPr>
          <p:cNvPr id="23" name="Місце для тексту 22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uk-UA" dirty="0"/>
              <a:t>Ресторан </a:t>
            </a:r>
            <a:r>
              <a:rPr lang="uk-UA" dirty="0" err="1"/>
              <a:t>Brandy’s</a:t>
            </a:r>
            <a:endParaRPr lang="uk-UA" dirty="0"/>
          </a:p>
          <a:p>
            <a:r>
              <a:rPr lang="uk-UA" dirty="0"/>
              <a:t>вул. Головна, 1000</a:t>
            </a:r>
          </a:p>
          <a:p>
            <a:r>
              <a:rPr lang="uk-UA" dirty="0"/>
              <a:t>Київ 46260</a:t>
            </a:r>
          </a:p>
        </p:txBody>
      </p:sp>
      <p:sp>
        <p:nvSpPr>
          <p:cNvPr id="24" name="Місце для тексту 23"/>
          <p:cNvSpPr>
            <a:spLocks noGrp="1"/>
          </p:cNvSpPr>
          <p:nvPr>
            <p:ph type="body" sz="quarter" idx="17"/>
          </p:nvPr>
        </p:nvSpPr>
        <p:spPr>
          <a:xfrm>
            <a:off x="2849336" y="5998393"/>
            <a:ext cx="2168752" cy="634181"/>
          </a:xfrm>
        </p:spPr>
        <p:txBody>
          <a:bodyPr/>
          <a:lstStyle/>
          <a:p>
            <a:r>
              <a:rPr lang="uk-UA" dirty="0"/>
              <a:t>Прохання відповісти Артему та Вікторії</a:t>
            </a:r>
          </a:p>
          <a:p>
            <a:r>
              <a:rPr lang="uk-UA" dirty="0"/>
              <a:t>425.555.0205</a:t>
            </a:r>
          </a:p>
          <a:p>
            <a:r>
              <a:rPr lang="uk-UA" dirty="0"/>
              <a:t>artem@example.com</a:t>
            </a:r>
          </a:p>
        </p:txBody>
      </p:sp>
      <p:sp>
        <p:nvSpPr>
          <p:cNvPr id="17" name="Місце для тексту 16"/>
          <p:cNvSpPr>
            <a:spLocks noGrp="1"/>
          </p:cNvSpPr>
          <p:nvPr>
            <p:ph type="body" sz="quarter" idx="26"/>
          </p:nvPr>
        </p:nvSpPr>
        <p:spPr>
          <a:xfrm rot="-1140000">
            <a:off x="5087219" y="1788694"/>
            <a:ext cx="3489039" cy="307777"/>
          </a:xfrm>
        </p:spPr>
        <p:txBody>
          <a:bodyPr/>
          <a:lstStyle/>
          <a:p>
            <a:r>
              <a:rPr lang="uk-UA" dirty="0"/>
              <a:t>Допоможіть нам відсвяткувати</a:t>
            </a:r>
          </a:p>
        </p:txBody>
      </p:sp>
      <p:sp>
        <p:nvSpPr>
          <p:cNvPr id="16" name="Місце для тексту 15"/>
          <p:cNvSpPr>
            <a:spLocks noGrp="1"/>
          </p:cNvSpPr>
          <p:nvPr>
            <p:ph type="body" sz="quarter" idx="25"/>
          </p:nvPr>
        </p:nvSpPr>
        <p:spPr>
          <a:xfrm rot="-1140000">
            <a:off x="5198755" y="2157763"/>
            <a:ext cx="3495476" cy="553998"/>
          </a:xfrm>
        </p:spPr>
        <p:txBody>
          <a:bodyPr/>
          <a:lstStyle/>
          <a:p>
            <a:r>
              <a:rPr lang="uk-UA" sz="3200" dirty="0"/>
              <a:t>День</a:t>
            </a:r>
          </a:p>
        </p:txBody>
      </p:sp>
      <p:sp>
        <p:nvSpPr>
          <p:cNvPr id="10" name="Місце для тексту 9"/>
          <p:cNvSpPr>
            <a:spLocks noGrp="1"/>
          </p:cNvSpPr>
          <p:nvPr>
            <p:ph type="body" sz="quarter" idx="19"/>
          </p:nvPr>
        </p:nvSpPr>
        <p:spPr>
          <a:xfrm rot="-1140000">
            <a:off x="5471094" y="2707217"/>
            <a:ext cx="3429000" cy="1073825"/>
          </a:xfrm>
        </p:spPr>
        <p:txBody>
          <a:bodyPr/>
          <a:lstStyle/>
          <a:p>
            <a:r>
              <a:rPr lang="uk-UA" sz="6700" dirty="0"/>
              <a:t>21-річчя</a:t>
            </a:r>
          </a:p>
        </p:txBody>
      </p:sp>
      <p:sp>
        <p:nvSpPr>
          <p:cNvPr id="15" name="Місце для тексту 14"/>
          <p:cNvSpPr>
            <a:spLocks noGrp="1"/>
          </p:cNvSpPr>
          <p:nvPr>
            <p:ph type="body" sz="quarter" idx="24"/>
          </p:nvPr>
        </p:nvSpPr>
        <p:spPr>
          <a:xfrm rot="-1140000">
            <a:off x="5803559" y="3773691"/>
            <a:ext cx="3493008" cy="794083"/>
          </a:xfrm>
        </p:spPr>
        <p:txBody>
          <a:bodyPr/>
          <a:lstStyle/>
          <a:p>
            <a:r>
              <a:rPr lang="uk-UA" sz="4000" dirty="0"/>
              <a:t>Богдана</a:t>
            </a:r>
          </a:p>
        </p:txBody>
      </p:sp>
      <p:sp>
        <p:nvSpPr>
          <p:cNvPr id="11" name="Місце для тексту 10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uk-UA" dirty="0"/>
              <a:t>Субота, 8 червня 2013</a:t>
            </a:r>
          </a:p>
        </p:txBody>
      </p:sp>
      <p:sp>
        <p:nvSpPr>
          <p:cNvPr id="12" name="Місце для тексту 11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uk-UA" dirty="0"/>
              <a:t>З 17:00 до 20:00</a:t>
            </a:r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uk-UA" dirty="0"/>
              <a:t>Ресторан </a:t>
            </a:r>
            <a:r>
              <a:rPr lang="uk-UA" dirty="0" err="1"/>
              <a:t>Brandy’s</a:t>
            </a:r>
            <a:endParaRPr lang="uk-UA" dirty="0"/>
          </a:p>
          <a:p>
            <a:r>
              <a:rPr lang="uk-UA" dirty="0"/>
              <a:t>вул. Головна, 1000</a:t>
            </a:r>
          </a:p>
          <a:p>
            <a:r>
              <a:rPr lang="uk-UA" dirty="0"/>
              <a:t>Київ 46260</a:t>
            </a:r>
          </a:p>
        </p:txBody>
      </p:sp>
      <p:sp>
        <p:nvSpPr>
          <p:cNvPr id="14" name="Місце для тексту 13"/>
          <p:cNvSpPr>
            <a:spLocks noGrp="1"/>
          </p:cNvSpPr>
          <p:nvPr>
            <p:ph type="body" sz="quarter" idx="23"/>
          </p:nvPr>
        </p:nvSpPr>
        <p:spPr>
          <a:xfrm>
            <a:off x="6498770" y="5998393"/>
            <a:ext cx="2180093" cy="634181"/>
          </a:xfrm>
        </p:spPr>
        <p:txBody>
          <a:bodyPr/>
          <a:lstStyle/>
          <a:p>
            <a:r>
              <a:rPr lang="uk-UA" dirty="0"/>
              <a:t>Прохання відповісти Артему та Вікторії</a:t>
            </a:r>
          </a:p>
          <a:p>
            <a:r>
              <a:rPr lang="uk-UA" dirty="0"/>
              <a:t>425.555.0205</a:t>
            </a:r>
          </a:p>
          <a:p>
            <a:r>
              <a:rPr lang="uk-UA" dirty="0"/>
              <a:t>artem@example.com</a:t>
            </a:r>
          </a:p>
        </p:txBody>
      </p:sp>
    </p:spTree>
    <p:extLst>
      <p:ext uri="{BB962C8B-B14F-4D97-AF65-F5344CB8AC3E}">
        <p14:creationId xmlns:p14="http://schemas.microsoft.com/office/powerpoint/2010/main" val="307886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прошення із золотими променями">
  <a:themeElements>
    <a:clrScheme name="Office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3B801"/>
      </a:accent1>
      <a:accent2>
        <a:srgbClr val="026CB6"/>
      </a:accent2>
      <a:accent3>
        <a:srgbClr val="A3D062"/>
      </a:accent3>
      <a:accent4>
        <a:srgbClr val="E24322"/>
      </a:accent4>
      <a:accent5>
        <a:srgbClr val="6C6B6E"/>
      </a:accent5>
      <a:accent6>
        <a:srgbClr val="70AD47"/>
      </a:accent6>
      <a:hlink>
        <a:srgbClr val="026CB6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Invitation Gold Rays">
      <a:dk1>
        <a:sysClr val="windowText" lastClr="000000"/>
      </a:dk1>
      <a:lt1>
        <a:sysClr val="window" lastClr="FFFFFF"/>
      </a:lt1>
      <a:dk2>
        <a:srgbClr val="424243"/>
      </a:dk2>
      <a:lt2>
        <a:srgbClr val="E7E6E6"/>
      </a:lt2>
      <a:accent1>
        <a:srgbClr val="F7B800"/>
      </a:accent1>
      <a:accent2>
        <a:srgbClr val="256DB8"/>
      </a:accent2>
      <a:accent3>
        <a:srgbClr val="ACD267"/>
      </a:accent3>
      <a:accent4>
        <a:srgbClr val="E53E2E"/>
      </a:accent4>
      <a:accent5>
        <a:srgbClr val="717073"/>
      </a:accent5>
      <a:accent6>
        <a:srgbClr val="75496B"/>
      </a:accent6>
      <a:hlink>
        <a:srgbClr val="256DB8"/>
      </a:hlink>
      <a:folHlink>
        <a:srgbClr val="BFBFBF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3D250D4-D03B-4D53-825F-7D5B5FDF8D8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C691524F-1A42-4547-8A17-3E3BA2A412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BA6C3D3-B5BA-41C9-9A60-A5949C52FA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113</Words>
  <Application>Microsoft Office PowerPoint</Application>
  <PresentationFormat>Довільний</PresentationFormat>
  <Paragraphs>26</Paragraphs>
  <Slides>1</Slides>
  <Notes>1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</vt:i4>
      </vt:variant>
    </vt:vector>
  </HeadingPairs>
  <TitlesOfParts>
    <vt:vector size="5" baseType="lpstr">
      <vt:lpstr>Arial</vt:lpstr>
      <vt:lpstr>Franklin Gothic Book</vt:lpstr>
      <vt:lpstr>Franklin Gothic Medium</vt:lpstr>
      <vt:lpstr>Запрошення із золотими променями</vt:lpstr>
      <vt:lpstr>Презентація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2013-06-24T18:35:08Z</dcterms:created>
  <dcterms:modified xsi:type="dcterms:W3CDTF">2013-11-25T06:48:55Z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