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2518" autoAdjust="0"/>
  </p:normalViewPr>
  <p:slideViewPr>
    <p:cSldViewPr snapToGrid="0">
      <p:cViewPr varScale="1">
        <p:scale>
          <a:sx n="84" d="100"/>
          <a:sy n="84" d="100"/>
        </p:scale>
        <p:origin x="19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2DCD5EBD-C616-4121-9DAE-B88DB20D57A7}" type="datetimeFigureOut">
              <a:rPr lang="uk-UA" smtClean="0"/>
              <a:t>25.11.2013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89ED90CB-459C-4B12-B364-B0CA1993A97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F251D991-21AC-415A-AB20-722F3BCDD040}" type="datetimeFigureOut">
              <a:rPr lang="uk-UA"/>
              <a:t>25.11.2013</a:t>
            </a:fld>
            <a:endParaRPr lang="uk-UA" dirty="0"/>
          </a:p>
        </p:txBody>
      </p:sp>
      <p:sp>
        <p:nvSpPr>
          <p:cNvPr id="4" name="Місце для образу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4E5863F8-513E-44B9-9F9C-A7685A64A6A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Бажаєте змінити привітання? Щоб додати власне привітання, просто виділіть текст і введіть своє повідомлення.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uk-UA" smtClean="0"/>
              <a:pPr/>
              <a:t>1</a:t>
            </a:fld>
            <a:endParaRPr lang="uk-UA"/>
          </a:p>
        </p:txBody>
      </p:sp>
      <p:sp>
        <p:nvSpPr>
          <p:cNvPr id="7" name="Місце для образу слайда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внішня сторі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Зображення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Полілінія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uk-UA" sz="85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uk-UA" dirty="0"/>
              <a:t>ЗМІНИТИ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uk-UA"/>
              <a:t>25.11.2013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uk-UA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uk-UA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uk-UA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uk-UA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 Днем</a:t>
            </a:r>
            <a:r>
              <a:rPr lang="uk-UA" sz="8800" dirty="0"/>
              <a:t> </a:t>
            </a:r>
            <a:r>
              <a:rPr lang="uk-UA" sz="6600" dirty="0"/>
              <a:t>народження!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івка на День народження, блакитна з подряпинами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Довільний</PresentationFormat>
  <Paragraphs>3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Листівка на День народження, блакитна з подряпинами</vt:lpstr>
      <vt:lpstr>З Днем народження!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2013-11-25T06:45:17Z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