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226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00A65721-4AD9-4F4E-91E4-B38E00E4EEF4}" type="datetimeFigureOut">
              <a:rPr lang="uk-UA"/>
              <a:t>06.12.2013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09D8C508-A143-4FC7-94DD-2868E3E037EE}" type="slidenum">
              <a:rPr lang="uk-UA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95DC5D78-39BE-4C7D-9783-22D5EAEFC7B2}" type="datetimeFigureOut">
              <a:rPr lang="uk-UA"/>
              <a:t>06.12.2013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41EFBA75-BA90-4A61-9717-741EDD6841F0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uk-U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Сміливіше! Щоб додати власне повідомлення, просто введіть свій текст на цій сторінці замість нашого зразка. </a:t>
            </a:r>
            <a:r>
              <a:rPr lang="uk-UA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Якщо ввести у верхній частині сторінки вік, він </a:t>
            </a:r>
            <a:r>
              <a:rPr lang="uk-U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перевернеться сам по собі.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uk-UA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Ви помітили лінії згину? Вони дуже світлі, але якщо на вашій листівці вони зайві, просто видаліть їх перед друком.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uk-UA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uk-UA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uk-UA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Сміливіше! Щоб додати власне повідомлення, просто введіть свій текст на цій сторінці замість нашого зразка. Він перевернеться сам по собі.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uk-UA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Ви помітили лінії згину? Вони дуже світлі, але якщо на вашій листівці вони зайві, просто видаліть їх перед друком.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uk-UA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uk-UA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внішня сторі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кутник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26" name="промені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Полілінія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0" name="Полілінія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1" name="Полілінія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2" name="Полілінія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3" name="Полілінія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4" name="Полілінія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5" name="Полілінія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6" name="Полілінія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7" name="Полілінія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8" name="Полілінія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9" name="Полілінія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0" name="Полілінія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1" name="Полілінія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2" name="Полілінія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3" name="Полілінія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  <p:sp>
        <p:nvSpPr>
          <p:cNvPr id="24" name="рамка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sp>
        <p:nvSpPr>
          <p:cNvPr id="28" name="Прямокутник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0" name="Пряма сполучна лінія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Місце для тексту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</p:txBody>
      </p:sp>
      <p:grpSp>
        <p:nvGrpSpPr>
          <p:cNvPr id="43" name="Група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Прямокутник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2400" dirty="0">
                <a:latin typeface="+mj-lt"/>
              </a:endParaRPr>
            </a:p>
          </p:txBody>
        </p:sp>
        <p:sp>
          <p:nvSpPr>
            <p:cNvPr id="42" name="Прямокутник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44" name="Місце для тексту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uk-UA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uk-UA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ішня сторі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промені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Полілінія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0" name="Полілінія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1" name="Полілінія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2" name="Полілінія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3" name="Полілінія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4" name="Полілінія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5" name="Полілінія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6" name="Полілінія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7" name="Полілінія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8" name="Полілінія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9" name="Полілінія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0" name="Полілінія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1" name="Полілінія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2" name="Полілінія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3" name="Полілінія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  <p:sp>
        <p:nvSpPr>
          <p:cNvPr id="24" name="рамка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sp>
        <p:nvSpPr>
          <p:cNvPr id="28" name="Прямокутник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0" name="Пряма сполучна лінія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Місце для тексту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uk-UA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uk-UA"/>
              <a:t>06.12.2013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uk-U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uk-U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uk-UA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uk-UA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uk-UA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Місце для тексту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uk-UA" dirty="0"/>
              <a:t>З ДНЕМ НАРОДЖЕННЯ!</a:t>
            </a: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21</a:t>
            </a:r>
          </a:p>
        </p:txBody>
      </p:sp>
      <p:cxnSp>
        <p:nvCxnSpPr>
          <p:cNvPr id="4" name="Пряма сполучна лінія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кутник 4"/>
          <p:cNvSpPr/>
          <p:nvPr/>
        </p:nvSpPr>
        <p:spPr>
          <a:xfrm>
            <a:off x="-1253067" y="4826000"/>
            <a:ext cx="1226427" cy="363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400" dirty="0">
                <a:solidFill>
                  <a:schemeClr val="tx1"/>
                </a:solidFill>
              </a:rPr>
              <a:t>Лінія згину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uk-UA" dirty="0"/>
              <a:t>Вітаємо з 21-літтям</a:t>
            </a:r>
          </a:p>
        </p:txBody>
      </p:sp>
      <p:cxnSp>
        <p:nvCxnSpPr>
          <p:cNvPr id="3" name="Пряма сполучна лінія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кутник 3"/>
          <p:cNvSpPr/>
          <p:nvPr/>
        </p:nvSpPr>
        <p:spPr>
          <a:xfrm>
            <a:off x="7793999" y="4809068"/>
            <a:ext cx="1062134" cy="380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</a:rPr>
              <a:t>Лінія згину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стівка до дня народження з блакитними променями">
  <a:themeElements>
    <a:clrScheme name="Блакитні промені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116</Words>
  <Application>Microsoft Office PowerPoint</Application>
  <PresentationFormat>Довільний</PresentationFormat>
  <Paragraphs>11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Листівка до дня народження з блакитними променями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2013-04-05T19:53:59Z</dcterms:created>
  <dcterms:modified xsi:type="dcterms:W3CDTF">2013-12-06T02:23:40Z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