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2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5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1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1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6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5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3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8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1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7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9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7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9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232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Garamond</vt:lpstr>
      <vt:lpstr>Природа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revision>1</cp:revision>
  <dcterms:created xsi:type="dcterms:W3CDTF">2013-08-01T11:05:07Z</dcterms:created>
  <dcterms:modified xsi:type="dcterms:W3CDTF">2013-08-01T11:05:20Z</dcterms:modified>
</cp:coreProperties>
</file>