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handoutMasterIdLst>
    <p:handoutMasterId r:id="rId29"/>
  </p:handout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Титульна сторінка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Учасник групи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Учасник групи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Учасник групи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Підведення підсумків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 autoAdjust="0"/>
    <p:restoredTop sz="94475" autoAdjust="0"/>
  </p:normalViewPr>
  <p:slideViewPr>
    <p:cSldViewPr snapToGrid="0">
      <p:cViewPr varScale="1">
        <p:scale>
          <a:sx n="114" d="100"/>
          <a:sy n="114" d="100"/>
        </p:scale>
        <p:origin x="25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8"/>
    </p:cViewPr>
  </p:sorterViewPr>
  <p:notesViewPr>
    <p:cSldViewPr snapToGrid="0">
      <p:cViewPr varScale="1">
        <p:scale>
          <a:sx n="71" d="100"/>
          <a:sy n="71" d="100"/>
        </p:scale>
        <p:origin x="221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Перший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Перевірка 1</c:v>
                </c:pt>
                <c:pt idx="1">
                  <c:v>Перевірка 2</c:v>
                </c:pt>
                <c:pt idx="2">
                  <c:v>Перевірка 3</c:v>
                </c:pt>
                <c:pt idx="3">
                  <c:v>Перевірка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Другий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Перевірка 1</c:v>
                </c:pt>
                <c:pt idx="1">
                  <c:v>Перевірка 2</c:v>
                </c:pt>
                <c:pt idx="2">
                  <c:v>Перевірка 3</c:v>
                </c:pt>
                <c:pt idx="3">
                  <c:v>Перевірка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Третій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Перевірка 1</c:v>
                </c:pt>
                <c:pt idx="1">
                  <c:v>Перевірка 2</c:v>
                </c:pt>
                <c:pt idx="2">
                  <c:v>Перевірка 3</c:v>
                </c:pt>
                <c:pt idx="3">
                  <c:v>Перевірка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56932576"/>
        <c:axId val="1956927680"/>
      </c:barChart>
      <c:catAx>
        <c:axId val="195693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56927680"/>
        <c:crosses val="autoZero"/>
        <c:auto val="1"/>
        <c:lblAlgn val="ctr"/>
        <c:lblOffset val="100"/>
        <c:noMultiLvlLbl val="0"/>
      </c:catAx>
      <c:valAx>
        <c:axId val="1956927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5693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Стовпець1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Елемент 1</c:v>
                </c:pt>
                <c:pt idx="1">
                  <c:v>Елемент 2</c:v>
                </c:pt>
                <c:pt idx="2">
                  <c:v>Елемент 3</c:v>
                </c:pt>
                <c:pt idx="3">
                  <c:v>Елемент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8231760"/>
        <c:axId val="2058226320"/>
      </c:lineChart>
      <c:catAx>
        <c:axId val="205823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58226320"/>
        <c:crosses val="autoZero"/>
        <c:auto val="1"/>
        <c:lblAlgn val="ctr"/>
        <c:lblOffset val="100"/>
        <c:noMultiLvlLbl val="0"/>
      </c:catAx>
      <c:valAx>
        <c:axId val="205822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5823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C268358-FABA-4BB8-9D89-062005484D1E}">
      <dgm:prSet phldrT="[Текст]"/>
      <dgm:spPr/>
      <dgm:t>
        <a:bodyPr/>
        <a:lstStyle/>
        <a:p>
          <a:r>
            <a:rPr lang="uk-UA" dirty="0"/>
            <a:t>Елемент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uk-UA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uk-UA"/>
        </a:p>
      </dgm:t>
    </dgm:pt>
    <dgm:pt modelId="{721CA413-830C-4180-8AC8-368DD808A394}">
      <dgm:prSet phldrT="[Текст]"/>
      <dgm:spPr/>
      <dgm:t>
        <a:bodyPr/>
        <a:lstStyle/>
        <a:p>
          <a:r>
            <a:rPr lang="uk-UA" dirty="0"/>
            <a:t>Текст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uk-UA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uk-UA"/>
        </a:p>
      </dgm:t>
    </dgm:pt>
    <dgm:pt modelId="{E32C6B5A-F00C-4469-BAA1-2B7CBC3A0695}">
      <dgm:prSet phldrT="[Текст]"/>
      <dgm:spPr/>
      <dgm:t>
        <a:bodyPr/>
        <a:lstStyle/>
        <a:p>
          <a:r>
            <a:rPr lang="uk-UA" dirty="0"/>
            <a:t>Елемент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uk-UA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uk-UA"/>
        </a:p>
      </dgm:t>
    </dgm:pt>
    <dgm:pt modelId="{C680F925-E289-4581-A7B8-72ED0286A048}">
      <dgm:prSet phldrT="[Текст]"/>
      <dgm:spPr/>
      <dgm:t>
        <a:bodyPr/>
        <a:lstStyle/>
        <a:p>
          <a:r>
            <a:rPr lang="uk-UA" dirty="0"/>
            <a:t>Текст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uk-UA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uk-UA"/>
        </a:p>
      </dgm:t>
    </dgm:pt>
    <dgm:pt modelId="{E1CCE008-F316-4BE6-99B6-6A9CFDD00D54}">
      <dgm:prSet phldrT="[Текст]"/>
      <dgm:spPr/>
      <dgm:t>
        <a:bodyPr/>
        <a:lstStyle/>
        <a:p>
          <a:r>
            <a:rPr lang="uk-UA" dirty="0"/>
            <a:t>Елемент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uk-UA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uk-UA"/>
        </a:p>
      </dgm:t>
    </dgm:pt>
    <dgm:pt modelId="{F0C2B4E0-F2E6-40C8-8BA5-471F1DE9DD28}">
      <dgm:prSet phldrT="[Текст]"/>
      <dgm:spPr/>
      <dgm:t>
        <a:bodyPr/>
        <a:lstStyle/>
        <a:p>
          <a:r>
            <a:rPr lang="uk-UA" dirty="0"/>
            <a:t>Текст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uk-UA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uk-UA"/>
        </a:p>
      </dgm:t>
    </dgm:pt>
    <dgm:pt modelId="{D502F590-18AE-4AA1-A953-71D7550A8BB2}">
      <dgm:prSet phldrT="[Текст]"/>
      <dgm:spPr/>
      <dgm:t>
        <a:bodyPr/>
        <a:lstStyle/>
        <a:p>
          <a:r>
            <a:rPr lang="uk-UA" dirty="0"/>
            <a:t>Елемент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uk-UA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uk-UA"/>
        </a:p>
      </dgm:t>
    </dgm:pt>
    <dgm:pt modelId="{F9711E9D-7E4E-4547-AADF-3770D20036E5}">
      <dgm:prSet phldrT="[Текст]"/>
      <dgm:spPr/>
      <dgm:t>
        <a:bodyPr/>
        <a:lstStyle/>
        <a:p>
          <a:r>
            <a:rPr lang="uk-UA" dirty="0"/>
            <a:t>Текст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uk-UA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uk-UA"/>
        </a:p>
      </dgm:t>
    </dgm:pt>
    <dgm:pt modelId="{68F6A493-3136-44A2-A2E8-4D23A1C99F96}">
      <dgm:prSet phldrT="[Текст]"/>
      <dgm:spPr/>
      <dgm:t>
        <a:bodyPr/>
        <a:lstStyle/>
        <a:p>
          <a:r>
            <a:rPr lang="uk-UA" dirty="0"/>
            <a:t>Елемент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uk-UA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uk-UA"/>
        </a:p>
      </dgm:t>
    </dgm:pt>
    <dgm:pt modelId="{FEF8A7F3-6BED-4A76-B900-54717CE2663C}">
      <dgm:prSet phldrT="[Текст]"/>
      <dgm:spPr/>
      <dgm:t>
        <a:bodyPr/>
        <a:lstStyle/>
        <a:p>
          <a:r>
            <a:rPr lang="uk-UA" dirty="0"/>
            <a:t>Текст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uk-UA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uk-UA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uk-UA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uk-UA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uk-UA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uk-UA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uk-UA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uk-UA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uk-UA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uk-UA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uk-UA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uk-UA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uk-UA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uk-UA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uk-UA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uk-UA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uk-UA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uk-UA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uk-UA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uk-UA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1425A-5F61-41C3-A67F-5B4D83492D7C}" type="datetimeFigureOut">
              <a:rPr lang="uk-UA" smtClean="0"/>
              <a:t>2013-11-14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728E4-F972-4464-8B0A-E283570D5D6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40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761991DB-DEE8-4174-9435-9D9F721C6C6A}" type="datetimeFigureOut">
              <a:rPr lang="uk-UA"/>
              <a:t>2013-11-14</a:t>
            </a:fld>
            <a:endParaRPr lang="uk-UA" dirty="0"/>
          </a:p>
        </p:txBody>
      </p:sp>
      <p:sp>
        <p:nvSpPr>
          <p:cNvPr id="4" name="Покажчик місця заповненн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Покажчик місця заповненн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A7666ED7-631A-46AF-B451-227D0A8685A0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noProof="0" dirty="0" smtClean="0">
                <a:cs typeface="Calibri"/>
              </a:rPr>
              <a:t>Ми створили цей шаблон, щоб кожен учасник групи проекту мав набір слайдів із власною темою, який можна використовувати для презентації своїх досліджень. </a:t>
            </a:r>
            <a:r>
              <a:rPr lang="uk-UA" baseline="0" dirty="0" smtClean="0">
                <a:cs typeface="Calibri"/>
              </a:rPr>
              <a:t>Додати </a:t>
            </a:r>
            <a:r>
              <a:rPr lang="uk-UA" baseline="0" dirty="0">
                <a:cs typeface="Calibri"/>
              </a:rPr>
              <a:t>слайд до свого набору можна таким чином. </a:t>
            </a:r>
          </a:p>
          <a:p>
            <a:r>
              <a:rPr lang="uk-UA" baseline="0" dirty="0">
                <a:cs typeface="Calibri"/>
              </a:rPr>
              <a:t/>
            </a:r>
            <a:br>
              <a:rPr lang="uk-UA" baseline="0" dirty="0">
                <a:cs typeface="Calibri"/>
              </a:rPr>
            </a:br>
            <a:endParaRPr lang="uk-UA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dirty="0">
                <a:cs typeface="Calibri"/>
              </a:rPr>
              <a:t>Позначте місце, де необхідно додати слайд.</a:t>
            </a:r>
            <a:r>
              <a:rPr lang="uk-UA" baseline="0" dirty="0">
                <a:cs typeface="Calibri"/>
              </a:rPr>
              <a:t> Виберіть </a:t>
            </a:r>
            <a:r>
              <a:rPr lang="uk-UA" dirty="0">
                <a:cs typeface="Calibri"/>
              </a:rPr>
              <a:t>наявний </a:t>
            </a:r>
            <a:r>
              <a:rPr lang="uk-UA" baseline="0" dirty="0">
                <a:cs typeface="Calibri"/>
              </a:rPr>
              <a:t>слайд в області ескізів, </a:t>
            </a:r>
            <a:r>
              <a:rPr lang="uk-UA" dirty="0"/>
              <a:t>натисніть кнопку "Створити слайд"</a:t>
            </a:r>
            <a:r>
              <a:rPr lang="uk-UA" baseline="0" dirty="0"/>
              <a:t> і </a:t>
            </a:r>
            <a:r>
              <a:rPr lang="uk-UA" dirty="0"/>
              <a:t>виберіть макет.</a:t>
            </a:r>
            <a:r>
              <a:rPr lang="uk-UA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baseline="0" dirty="0">
                <a:cs typeface="Calibri"/>
              </a:rPr>
              <a:t/>
            </a:r>
            <a:br>
              <a:rPr lang="uk-UA" baseline="0" dirty="0">
                <a:cs typeface="Calibri"/>
              </a:rPr>
            </a:br>
            <a:endParaRPr lang="uk-UA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baseline="0" noProof="0" dirty="0" smtClean="0"/>
              <a:t>Новий слайд матиме таку саму тему, як і вибраний. </a:t>
            </a:r>
            <a:r>
              <a:rPr lang="uk-UA" b="1" baseline="0" dirty="0">
                <a:cs typeface="Calibri"/>
              </a:rPr>
              <a:t/>
            </a:r>
            <a:br>
              <a:rPr lang="uk-UA" b="1" baseline="0" dirty="0">
                <a:cs typeface="Calibri"/>
              </a:rPr>
            </a:br>
            <a:endParaRPr lang="uk-UA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b="1" baseline="0" dirty="0"/>
              <a:t>Увага! </a:t>
            </a:r>
            <a:r>
              <a:rPr lang="uk-UA" baseline="0" noProof="0" dirty="0" smtClean="0"/>
              <a:t>Якщо ви виберете інший варіант теми на вкладці "Конструктор", ви зміните вигляд слайдів усіх доповідачів. </a:t>
            </a:r>
            <a:endParaRPr lang="uk-UA" noProof="0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uk-UA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uk-UA" sz="8800" spc="-120" baseline="0">
                <a:solidFill>
                  <a:srgbClr val="FFFFFF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uk-UA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uk-UA" sz="2800"/>
            </a:lvl2pPr>
            <a:lvl3pPr marL="914400" indent="0" algn="ctr" latinLnBrk="0">
              <a:buNone/>
              <a:defRPr lang="uk-UA" sz="2400"/>
            </a:lvl3pPr>
            <a:lvl4pPr marL="1371600" indent="0" algn="ctr" latinLnBrk="0">
              <a:buNone/>
              <a:defRPr lang="uk-UA" sz="2000"/>
            </a:lvl4pPr>
            <a:lvl5pPr marL="1828800" indent="0" algn="ctr" latinLnBrk="0">
              <a:buNone/>
              <a:defRPr lang="uk-UA" sz="2000"/>
            </a:lvl5pPr>
            <a:lvl6pPr marL="2286000" indent="0" algn="ctr" latinLnBrk="0">
              <a:buNone/>
              <a:defRPr lang="uk-UA" sz="2000"/>
            </a:lvl6pPr>
            <a:lvl7pPr marL="2743200" indent="0" algn="ctr" latinLnBrk="0">
              <a:buNone/>
              <a:defRPr lang="uk-UA" sz="2000"/>
            </a:lvl7pPr>
            <a:lvl8pPr marL="3200400" indent="0" algn="ctr" latinLnBrk="0">
              <a:buNone/>
              <a:defRPr lang="uk-UA" sz="2000"/>
            </a:lvl8pPr>
            <a:lvl9pPr marL="3657600" indent="0" algn="ctr" latinLnBrk="0">
              <a:buNone/>
              <a:defRPr lang="uk-UA" sz="2000"/>
            </a:lvl9pPr>
          </a:lstStyle>
          <a:p>
            <a:r>
              <a:rPr lang="uk-UA" dirty="0"/>
              <a:t>Зразок підзаголовка</a:t>
            </a:r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uk-UA"/>
              <a:pPr/>
              <a:t>2013-11-14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uk-UA"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uk-UA"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uk-UA" sz="8800" spc="-12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uk-UA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uk-UA" sz="2800"/>
            </a:lvl2pPr>
            <a:lvl3pPr marL="914400" indent="0" algn="ctr" latinLnBrk="0">
              <a:buNone/>
              <a:defRPr lang="uk-UA" sz="2400"/>
            </a:lvl3pPr>
            <a:lvl4pPr marL="1371600" indent="0" algn="ctr" latinLnBrk="0">
              <a:buNone/>
              <a:defRPr lang="uk-UA" sz="2000"/>
            </a:lvl4pPr>
            <a:lvl5pPr marL="1828800" indent="0" algn="ctr" latinLnBrk="0">
              <a:buNone/>
              <a:defRPr lang="uk-UA" sz="2000"/>
            </a:lvl5pPr>
            <a:lvl6pPr marL="2286000" indent="0" algn="ctr" latinLnBrk="0">
              <a:buNone/>
              <a:defRPr lang="uk-UA" sz="2000"/>
            </a:lvl6pPr>
            <a:lvl7pPr marL="2743200" indent="0" algn="ctr" latinLnBrk="0">
              <a:buNone/>
              <a:defRPr lang="uk-UA" sz="2000"/>
            </a:lvl7pPr>
            <a:lvl8pPr marL="3200400" indent="0" algn="ctr" latinLnBrk="0">
              <a:buNone/>
              <a:defRPr lang="uk-UA" sz="2000"/>
            </a:lvl8pPr>
            <a:lvl9pPr marL="3657600" indent="0" algn="ctr" latinLnBrk="0">
              <a:buNone/>
              <a:defRPr lang="uk-UA" sz="2000"/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2013-11-14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uk-UA" sz="8800" b="0" baseline="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2013-11-14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2013-11-14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2013-11-14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е знач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2013-11-14</a:t>
            </a:fld>
            <a:endParaRPr lang="uk-UA" dirty="0"/>
          </a:p>
        </p:txBody>
      </p:sp>
      <p:sp>
        <p:nvSpPr>
          <p:cNvPr id="3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uk-UA" sz="4000">
                <a:solidFill>
                  <a:srgbClr val="FFFFFF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uk-UA" sz="3200"/>
            </a:lvl1pPr>
            <a:lvl2pPr latinLnBrk="0">
              <a:defRPr lang="uk-UA" sz="2800"/>
            </a:lvl2pPr>
            <a:lvl3pPr latinLnBrk="0">
              <a:defRPr lang="uk-UA" sz="2400"/>
            </a:lvl3pPr>
            <a:lvl4pPr latinLnBrk="0">
              <a:defRPr lang="uk-UA" sz="2000"/>
            </a:lvl4pPr>
            <a:lvl5pPr latinLnBrk="0">
              <a:defRPr lang="uk-UA" sz="2000"/>
            </a:lvl5pPr>
            <a:lvl6pPr latinLnBrk="0">
              <a:defRPr lang="uk-UA" sz="2000"/>
            </a:lvl6pPr>
            <a:lvl7pPr latinLnBrk="0">
              <a:defRPr lang="uk-UA" sz="2000"/>
            </a:lvl7pPr>
            <a:lvl8pPr latinLnBrk="0">
              <a:defRPr lang="uk-UA" sz="2000"/>
            </a:lvl8pPr>
            <a:lvl9pPr latinLnBrk="0">
              <a:defRPr lang="uk-UA"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/>
              <a:t>Зразок тексту</a:t>
            </a:r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2013-11-14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uk-UA"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uk-UA" sz="32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рисунка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uk-UA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 dirty="0"/>
              <a:t>Натисніть піктограму, щоб додати зображення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uk-UA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2" name="Покажчик місця заповненн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2013-11-14</a:t>
            </a:fld>
            <a:endParaRPr lang="uk-UA" dirty="0"/>
          </a:p>
        </p:txBody>
      </p:sp>
      <p:sp>
        <p:nvSpPr>
          <p:cNvPr id="13" name="Покажчик місця заповнення нижнього колонтитула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4" name="Покажчик місця заповнення номера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uk-UA" sz="8800" spc="-12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uk-UA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uk-UA" sz="2800"/>
            </a:lvl2pPr>
            <a:lvl3pPr marL="914400" indent="0" algn="ctr" latinLnBrk="0">
              <a:buNone/>
              <a:defRPr lang="uk-UA" sz="2400"/>
            </a:lvl3pPr>
            <a:lvl4pPr marL="1371600" indent="0" algn="ctr" latinLnBrk="0">
              <a:buNone/>
              <a:defRPr lang="uk-UA" sz="2000"/>
            </a:lvl4pPr>
            <a:lvl5pPr marL="1828800" indent="0" algn="ctr" latinLnBrk="0">
              <a:buNone/>
              <a:defRPr lang="uk-UA" sz="2000"/>
            </a:lvl5pPr>
            <a:lvl6pPr marL="2286000" indent="0" algn="ctr" latinLnBrk="0">
              <a:buNone/>
              <a:defRPr lang="uk-UA" sz="2000"/>
            </a:lvl6pPr>
            <a:lvl7pPr marL="2743200" indent="0" algn="ctr" latinLnBrk="0">
              <a:buNone/>
              <a:defRPr lang="uk-UA" sz="2000"/>
            </a:lvl7pPr>
            <a:lvl8pPr marL="3200400" indent="0" algn="ctr" latinLnBrk="0">
              <a:buNone/>
              <a:defRPr lang="uk-UA" sz="2000"/>
            </a:lvl8pPr>
            <a:lvl9pPr marL="3657600" indent="0" algn="ctr" latinLnBrk="0">
              <a:buNone/>
              <a:defRPr lang="uk-UA" sz="2000"/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2013-11-14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uk-UA" sz="8800" b="0" baseline="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2013-11-14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2013-11-14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2013-11-14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е знач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2013-11-14</a:t>
            </a:fld>
            <a:endParaRPr lang="uk-UA" dirty="0"/>
          </a:p>
        </p:txBody>
      </p:sp>
      <p:sp>
        <p:nvSpPr>
          <p:cNvPr id="3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uk-UA" sz="8800" b="0" baseline="0">
                <a:solidFill>
                  <a:schemeClr val="accent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uk-UA"/>
              <a:pPr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uk-UA" sz="4000">
                <a:solidFill>
                  <a:srgbClr val="FFFFFF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uk-UA" sz="3200"/>
            </a:lvl1pPr>
            <a:lvl2pPr latinLnBrk="0">
              <a:defRPr lang="uk-UA" sz="2800"/>
            </a:lvl2pPr>
            <a:lvl3pPr latinLnBrk="0">
              <a:defRPr lang="uk-UA" sz="2400"/>
            </a:lvl3pPr>
            <a:lvl4pPr latinLnBrk="0">
              <a:defRPr lang="uk-UA" sz="2000"/>
            </a:lvl4pPr>
            <a:lvl5pPr latinLnBrk="0">
              <a:defRPr lang="uk-UA" sz="2000"/>
            </a:lvl5pPr>
            <a:lvl6pPr latinLnBrk="0">
              <a:defRPr lang="uk-UA" sz="2000"/>
            </a:lvl6pPr>
            <a:lvl7pPr latinLnBrk="0">
              <a:defRPr lang="uk-UA" sz="2000"/>
            </a:lvl7pPr>
            <a:lvl8pPr latinLnBrk="0">
              <a:defRPr lang="uk-UA" sz="2000"/>
            </a:lvl8pPr>
            <a:lvl9pPr latinLnBrk="0">
              <a:defRPr lang="uk-UA"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/>
              <a:t>Зразок тексту</a:t>
            </a:r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2013-11-14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uk-UA" sz="3200" b="0">
                <a:solidFill>
                  <a:srgbClr val="FFFFFF"/>
                </a:solidFill>
              </a:defRPr>
            </a:lvl1pPr>
          </a:lstStyle>
          <a:p>
            <a:r>
              <a:rPr lang="uk-UA" noProof="0" dirty="0"/>
              <a:t>Зразок заголовка</a:t>
            </a:r>
          </a:p>
        </p:txBody>
      </p:sp>
      <p:sp>
        <p:nvSpPr>
          <p:cNvPr id="3" name="Покажчик місця заповнення рисунка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uk-UA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 noProof="0" dirty="0" smtClean="0"/>
              <a:t>Натисніть піктограму, щоб додати </a:t>
            </a:r>
            <a:r>
              <a:rPr lang="uk-UA" noProof="0" dirty="0" err="1" smtClean="0"/>
              <a:t>зображенняa</a:t>
            </a:r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uk-UA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 noProof="0" dirty="0"/>
              <a:t>Зразок тексту</a:t>
            </a:r>
          </a:p>
        </p:txBody>
      </p:sp>
      <p:sp>
        <p:nvSpPr>
          <p:cNvPr id="12" name="Покажчик місця заповненн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uk-UA" noProof="0" smtClean="0"/>
              <a:pPr/>
              <a:t>2013-11-14</a:t>
            </a:fld>
            <a:endParaRPr lang="uk-UA" noProof="0" dirty="0"/>
          </a:p>
        </p:txBody>
      </p:sp>
      <p:sp>
        <p:nvSpPr>
          <p:cNvPr id="13" name="Покажчик місця заповнення нижнього колонтитула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 noProof="0" dirty="0"/>
          </a:p>
        </p:txBody>
      </p:sp>
      <p:sp>
        <p:nvSpPr>
          <p:cNvPr id="14" name="Покажчик місця заповнення номера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2013-11-14</a:t>
            </a:fld>
            <a:endParaRPr lang="uk-UA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2013-11-14</a:t>
            </a:fld>
            <a:endParaRPr lang="uk-UA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uk-UA" sz="8800" spc="-12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uk-UA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uk-UA" sz="2800"/>
            </a:lvl2pPr>
            <a:lvl3pPr marL="914400" indent="0" algn="ctr" latinLnBrk="0">
              <a:buNone/>
              <a:defRPr lang="uk-UA" sz="2400"/>
            </a:lvl3pPr>
            <a:lvl4pPr marL="1371600" indent="0" algn="ctr" latinLnBrk="0">
              <a:buNone/>
              <a:defRPr lang="uk-UA" sz="2000"/>
            </a:lvl4pPr>
            <a:lvl5pPr marL="1828800" indent="0" algn="ctr" latinLnBrk="0">
              <a:buNone/>
              <a:defRPr lang="uk-UA" sz="2000"/>
            </a:lvl5pPr>
            <a:lvl6pPr marL="2286000" indent="0" algn="ctr" latinLnBrk="0">
              <a:buNone/>
              <a:defRPr lang="uk-UA" sz="2000"/>
            </a:lvl6pPr>
            <a:lvl7pPr marL="2743200" indent="0" algn="ctr" latinLnBrk="0">
              <a:buNone/>
              <a:defRPr lang="uk-UA" sz="2000"/>
            </a:lvl7pPr>
            <a:lvl8pPr marL="3200400" indent="0" algn="ctr" latinLnBrk="0">
              <a:buNone/>
              <a:defRPr lang="uk-UA" sz="2000"/>
            </a:lvl8pPr>
            <a:lvl9pPr marL="3657600" indent="0" algn="ctr" latinLnBrk="0">
              <a:buNone/>
              <a:defRPr lang="uk-UA" sz="2000"/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2013-11-14</a:t>
            </a:fld>
            <a:endParaRPr lang="uk-UA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2013-11-14</a:t>
            </a:fld>
            <a:endParaRPr lang="uk-UA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uk-UA" sz="8800" b="0" baseline="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pPr/>
              <a:t>2013-11-14</a:t>
            </a:fld>
            <a:endParaRPr lang="uk-UA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2013-11-14</a:t>
            </a:fld>
            <a:endParaRPr lang="uk-UA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t>2013-11-14</a:t>
            </a:fld>
            <a:endParaRPr lang="uk-UA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2013-11-14</a:t>
            </a:fld>
            <a:endParaRPr lang="uk-UA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uk-UA"/>
              <a:t>2013-11-14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е знач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2013-11-14</a:t>
            </a:fld>
            <a:endParaRPr lang="uk-UA"/>
          </a:p>
        </p:txBody>
      </p:sp>
      <p:sp>
        <p:nvSpPr>
          <p:cNvPr id="3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uk-UA" sz="4000">
                <a:solidFill>
                  <a:srgbClr val="FFFFFF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uk-UA" sz="3200"/>
            </a:lvl1pPr>
            <a:lvl2pPr latinLnBrk="0">
              <a:defRPr lang="uk-UA" sz="2800"/>
            </a:lvl2pPr>
            <a:lvl3pPr latinLnBrk="0">
              <a:defRPr lang="uk-UA" sz="2400"/>
            </a:lvl3pPr>
            <a:lvl4pPr latinLnBrk="0">
              <a:defRPr lang="uk-UA" sz="2000"/>
            </a:lvl4pPr>
            <a:lvl5pPr latinLnBrk="0">
              <a:defRPr lang="uk-UA" sz="2000"/>
            </a:lvl5pPr>
            <a:lvl6pPr latinLnBrk="0">
              <a:defRPr lang="uk-UA" sz="2000"/>
            </a:lvl6pPr>
            <a:lvl7pPr latinLnBrk="0">
              <a:defRPr lang="uk-UA" sz="2000"/>
            </a:lvl7pPr>
            <a:lvl8pPr latinLnBrk="0">
              <a:defRPr lang="uk-UA" sz="2000"/>
            </a:lvl8pPr>
            <a:lvl9pPr latinLnBrk="0">
              <a:defRPr lang="uk-UA"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/>
              <a:t>Зразок тексту</a:t>
            </a:r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2013-11-14</a:t>
            </a:fld>
            <a:endParaRPr lang="uk-UA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uk-UA" sz="32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рисунка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uk-UA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Натисніть піктограму, щоб додати зображення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uk-UA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2" name="Покажчик місця заповненн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2013-11-14</a:t>
            </a:fld>
            <a:endParaRPr lang="uk-UA"/>
          </a:p>
        </p:txBody>
      </p:sp>
      <p:sp>
        <p:nvSpPr>
          <p:cNvPr id="13" name="Покажчик місця заповнення нижнього колонтитула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14" name="Покажчик місця заповнення номера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2013-11-14</a:t>
            </a:fld>
            <a:endParaRPr lang="uk-UA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2013-11-14</a:t>
            </a:fld>
            <a:endParaRPr lang="uk-UA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7" name="Покажчик місця заповненн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uk-UA"/>
              <a:t>2013-11-14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Покажчик місця заповненн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uk-UA"/>
              <a:t>2013-11-14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е знач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uk-UA"/>
              <a:t>2013-11-14</a:t>
            </a:fld>
            <a:endParaRPr lang="uk-UA" dirty="0"/>
          </a:p>
        </p:txBody>
      </p:sp>
      <p:sp>
        <p:nvSpPr>
          <p:cNvPr id="3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uk-UA" sz="4000">
                <a:solidFill>
                  <a:srgbClr val="FFFFFF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uk-UA" sz="3200"/>
            </a:lvl1pPr>
            <a:lvl2pPr latinLnBrk="0">
              <a:defRPr lang="uk-UA" sz="2800"/>
            </a:lvl2pPr>
            <a:lvl3pPr latinLnBrk="0">
              <a:defRPr lang="uk-UA" sz="2400"/>
            </a:lvl3pPr>
            <a:lvl4pPr latinLnBrk="0">
              <a:defRPr lang="uk-UA" sz="2000"/>
            </a:lvl4pPr>
            <a:lvl5pPr latinLnBrk="0">
              <a:defRPr lang="uk-UA" sz="2000"/>
            </a:lvl5pPr>
            <a:lvl6pPr latinLnBrk="0">
              <a:defRPr lang="uk-UA" sz="2000"/>
            </a:lvl6pPr>
            <a:lvl7pPr latinLnBrk="0">
              <a:defRPr lang="uk-UA" sz="2000"/>
            </a:lvl7pPr>
            <a:lvl8pPr latinLnBrk="0">
              <a:defRPr lang="uk-UA" sz="2000"/>
            </a:lvl8pPr>
            <a:lvl9pPr latinLnBrk="0">
              <a:defRPr lang="uk-UA" sz="20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dirty="0"/>
              <a:t>Зразок тексту</a:t>
            </a:r>
          </a:p>
        </p:txBody>
      </p:sp>
      <p:sp>
        <p:nvSpPr>
          <p:cNvPr id="5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uk-UA"/>
              <a:t>2013-11-14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uk-UA" sz="3200" b="0">
                <a:solidFill>
                  <a:srgbClr val="FFFFFF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рисунка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uk-UA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 dirty="0"/>
              <a:t>Натисніть піктограму, щоб додати зображення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uk-UA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12" name="Покажчик місця заповненн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uk-UA"/>
              <a:pPr/>
              <a:t>2013-11-14</a:t>
            </a:fld>
            <a:endParaRPr lang="uk-UA" dirty="0"/>
          </a:p>
        </p:txBody>
      </p:sp>
      <p:sp>
        <p:nvSpPr>
          <p:cNvPr id="13" name="Покажчик місця заповнення нижнього колонтитула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4" name="Покажчик місця заповнення номера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uk-UA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uk-UA"/>
              <a:pPr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uk-UA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uk-UA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uk-UA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uk-UA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uk-UA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uk-UA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pPr/>
              <a:t>2013-11-14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uk-UA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uk-UA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uk-UA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Назва проекту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Назва та номер класу</a:t>
            </a:r>
          </a:p>
          <a:p>
            <a:r>
              <a:rPr lang="uk-UA" dirty="0" smtClean="0"/>
              <a:t>Керівник</a:t>
            </a:r>
          </a:p>
          <a:p>
            <a:r>
              <a:rPr lang="uk-UA" dirty="0" smtClean="0"/>
              <a:t>Імена </a:t>
            </a:r>
            <a:r>
              <a:rPr lang="uk-UA" dirty="0"/>
              <a:t>учасників групи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000" dirty="0"/>
              <a:t>Друга область дослідження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Ім'я учасника групи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Додатковий вміст</a:t>
            </a:r>
          </a:p>
        </p:txBody>
      </p:sp>
      <p:sp>
        <p:nvSpPr>
          <p:cNvPr id="6" name="Покажчик місця заповнення тексту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Заголовок	</a:t>
            </a:r>
          </a:p>
        </p:txBody>
      </p:sp>
      <p:sp>
        <p:nvSpPr>
          <p:cNvPr id="7" name="Покажчик місця заповнення вмісту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endParaRPr lang="uk-UA" dirty="0"/>
          </a:p>
        </p:txBody>
      </p:sp>
      <p:sp>
        <p:nvSpPr>
          <p:cNvPr id="8" name="Покажчик місця заповнення тексту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Заголовок</a:t>
            </a:r>
          </a:p>
        </p:txBody>
      </p:sp>
      <p:sp>
        <p:nvSpPr>
          <p:cNvPr id="9" name="Покажчик місця заповнення вмісту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Додатковий вміст</a:t>
            </a:r>
          </a:p>
        </p:txBody>
      </p:sp>
      <p:graphicFrame>
        <p:nvGraphicFramePr>
          <p:cNvPr id="4" name="Покажчик місця заповненн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962936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Спостереження за даними</a:t>
            </a:r>
            <a:endParaRPr lang="uk-UA" dirty="0"/>
          </a:p>
        </p:txBody>
      </p:sp>
      <p:graphicFrame>
        <p:nvGraphicFramePr>
          <p:cNvPr id="7" name="Покажчик місця заповненн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587340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окажчик місця заповнення тексту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/>
              <a:t>Додаткові факти</a:t>
            </a:r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Третя область дослідження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Ім'я учасника групи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Додатковий вміст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Заголовок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Заголовок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Спостереження за даними</a:t>
            </a:r>
          </a:p>
        </p:txBody>
      </p:sp>
      <p:graphicFrame>
        <p:nvGraphicFramePr>
          <p:cNvPr id="7" name="Покажчик місця заповненн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371084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Додатковий вміст</a:t>
            </a:r>
          </a:p>
        </p:txBody>
      </p:sp>
      <p:graphicFrame>
        <p:nvGraphicFramePr>
          <p:cNvPr id="4" name="Покажчик місця заповненн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793766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Заголовок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Текст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Зведення проекту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Додаткові факти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Висновки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Короткий </a:t>
            </a:r>
            <a:r>
              <a:rPr lang="uk-UA" dirty="0" smtClean="0"/>
              <a:t>огляд</a:t>
            </a:r>
            <a:r>
              <a:rPr lang="ru-RU" dirty="0" smtClean="0"/>
              <a:t> </a:t>
            </a:r>
            <a:r>
              <a:rPr lang="ru-RU" dirty="0"/>
              <a:t>того, </a:t>
            </a:r>
            <a:r>
              <a:rPr lang="uk-UA" dirty="0" smtClean="0"/>
              <a:t>що ви виявили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uk-UA" dirty="0" smtClean="0"/>
              <a:t>ході дослідження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Порядок денний / Теми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uk-UA" dirty="0"/>
              <a:t>Опис проекту</a:t>
            </a:r>
          </a:p>
          <a:p>
            <a:r>
              <a:rPr lang="uk-UA" dirty="0"/>
              <a:t>Методологія проекту</a:t>
            </a:r>
          </a:p>
          <a:p>
            <a:r>
              <a:rPr lang="uk-UA" dirty="0"/>
              <a:t>Основні результати</a:t>
            </a:r>
          </a:p>
          <a:p>
            <a:r>
              <a:rPr lang="uk-UA" dirty="0"/>
              <a:t>Деталізація </a:t>
            </a:r>
            <a:r>
              <a:rPr lang="uk-UA" dirty="0" smtClean="0"/>
              <a:t>дослідження</a:t>
            </a:r>
            <a:endParaRPr lang="en-US" dirty="0" smtClean="0"/>
          </a:p>
          <a:p>
            <a:r>
              <a:rPr lang="uk-UA" dirty="0" smtClean="0"/>
              <a:t>Висновки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Додаток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Бібліографія</a:t>
            </a:r>
          </a:p>
          <a:p>
            <a:r>
              <a:rPr lang="uk-UA" dirty="0"/>
              <a:t>Допоміжні дані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Опис проекту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Мета</a:t>
            </a:r>
          </a:p>
          <a:p>
            <a:pPr lvl="1"/>
            <a:r>
              <a:rPr lang="uk-UA" dirty="0"/>
              <a:t>Вкажіть мету проекту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Результати</a:t>
            </a:r>
          </a:p>
          <a:p>
            <a:pPr lvl="1"/>
            <a:r>
              <a:rPr lang="uk-UA" dirty="0"/>
              <a:t>Вкажіть результати проекту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Методика та методи досліджень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/>
              <a:t>Методика</a:t>
            </a:r>
            <a:endParaRPr lang="uk-UA" dirty="0" smtClean="0"/>
          </a:p>
          <a:p>
            <a:r>
              <a:rPr lang="uk-UA" dirty="0" smtClean="0"/>
              <a:t>Ключові </a:t>
            </a:r>
            <a:r>
              <a:rPr lang="uk-UA" dirty="0"/>
              <a:t>припущення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результати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Результат 1</a:t>
            </a:r>
          </a:p>
          <a:p>
            <a:r>
              <a:rPr lang="uk-UA" dirty="0"/>
              <a:t>Результат 2</a:t>
            </a:r>
          </a:p>
          <a:p>
            <a:r>
              <a:rPr lang="uk-UA" dirty="0"/>
              <a:t>Результат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Перша область дослідження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Ім'я учасника групи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Додатковий вміст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Заголовок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Заголовок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  <a:p>
            <a:r>
              <a:rPr lang="uk-UA" dirty="0"/>
              <a:t>Елемент списку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Спостереження за даними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/>
              <a:t>Додаткові факти</a:t>
            </a:r>
          </a:p>
        </p:txBody>
      </p:sp>
      <p:graphicFrame>
        <p:nvGraphicFramePr>
          <p:cNvPr id="6" name="Покажчик місця заповненн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769614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Додатковий вміст</a:t>
            </a:r>
          </a:p>
        </p:txBody>
      </p:sp>
      <p:graphicFrame>
        <p:nvGraphicFramePr>
          <p:cNvPr id="4" name="Покажчик місця заповненн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74689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Заголовок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Текст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Мегаполіс">
  <a:themeElements>
    <a:clrScheme name="Мегаполіс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Мегаполіс">
  <a:themeElements>
    <a:clrScheme name="Мегаполіс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Мегаполіс">
  <a:themeElements>
    <a:clrScheme name="Мегаполіс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Мегаполіс">
  <a:themeElements>
    <a:clrScheme name="Мегаполіс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71E0A8-DA6F-4DC5-84AA-9AE90625C277}">
  <ds:schemaRefs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258</Words>
  <Application>Microsoft Office PowerPoint</Application>
  <PresentationFormat>Широкий екран</PresentationFormat>
  <Paragraphs>147</Paragraphs>
  <Slides>20</Slides>
  <Notes>20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слайдів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2_Мегаполіс</vt:lpstr>
      <vt:lpstr>1_Мегаполіс</vt:lpstr>
      <vt:lpstr>Мегаполіс</vt:lpstr>
      <vt:lpstr>3_Мегаполіс</vt:lpstr>
      <vt:lpstr>Назва проекту</vt:lpstr>
      <vt:lpstr>Порядок денний / Теми</vt:lpstr>
      <vt:lpstr>Опис проекту</vt:lpstr>
      <vt:lpstr>Методика та методи досліджень</vt:lpstr>
      <vt:lpstr>Основні результати</vt:lpstr>
      <vt:lpstr>Перша область дослідження</vt:lpstr>
      <vt:lpstr>Додатковий вміст</vt:lpstr>
      <vt:lpstr>Спостереження за даними</vt:lpstr>
      <vt:lpstr>Додатковий вміст</vt:lpstr>
      <vt:lpstr>Друга область дослідження</vt:lpstr>
      <vt:lpstr>Додатковий вміст</vt:lpstr>
      <vt:lpstr>Додатковий вміст</vt:lpstr>
      <vt:lpstr>Спостереження за даними</vt:lpstr>
      <vt:lpstr>Третя область дослідження</vt:lpstr>
      <vt:lpstr>Додатковий вміст</vt:lpstr>
      <vt:lpstr>Спостереження за даними</vt:lpstr>
      <vt:lpstr>Додатковий вміст</vt:lpstr>
      <vt:lpstr>Зведення проекту</vt:lpstr>
      <vt:lpstr>Висновки</vt:lpstr>
      <vt:lpstr>Додаток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2013-06-12T19:28:15Z</dcterms:created>
  <dcterms:modified xsi:type="dcterms:W3CDTF">2013-11-14T14:35:13Z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