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autoCompressPictures="0">
  <p:sldMasterIdLst>
    <p:sldMasterId id="2147483767" r:id="rId4"/>
  </p:sldMasterIdLst>
  <p:notesMasterIdLst>
    <p:notesMasterId r:id="rId9"/>
  </p:notesMasterIdLst>
  <p:handoutMasterIdLst>
    <p:handoutMasterId r:id="rId10"/>
  </p:handoutMasterIdLst>
  <p:sldIdLst>
    <p:sldId id="268" r:id="rId5"/>
    <p:sldId id="261" r:id="rId6"/>
    <p:sldId id="269" r:id="rId7"/>
    <p:sldId id="267" r:id="rId8"/>
  </p:sldIdLst>
  <p:sldSz cx="12192000" cy="6858000"/>
  <p:notesSz cx="6858000" cy="9144000"/>
  <p:defaultTextStyle>
    <a:defPPr rtl="0">
      <a:defRPr lang="tr-tr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717"/>
    <p:restoredTop sz="94635" autoAdjust="0"/>
  </p:normalViewPr>
  <p:slideViewPr>
    <p:cSldViewPr snapToGrid="0" snapToObjects="1">
      <p:cViewPr varScale="1">
        <p:scale>
          <a:sx n="109" d="100"/>
          <a:sy n="109" d="100"/>
        </p:scale>
        <p:origin x="63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 snapToObjects="1">
      <p:cViewPr varScale="1">
        <p:scale>
          <a:sx n="88" d="100"/>
          <a:sy n="88" d="100"/>
        </p:scale>
        <p:origin x="3822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viewProps" Target="view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presProps" Target="presProps.xml"/><Relationship Id="rId5" Type="http://schemas.openxmlformats.org/officeDocument/2006/relationships/slide" Target="slides/slide1.xml"/><Relationship Id="rId10" Type="http://schemas.openxmlformats.org/officeDocument/2006/relationships/handoutMaster" Target="handoutMasters/handoutMaster1.xml"/><Relationship Id="rId4" Type="http://schemas.openxmlformats.org/officeDocument/2006/relationships/slideMaster" Target="slideMasters/slideMaster1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4.svg"/><Relationship Id="rId1" Type="http://schemas.openxmlformats.org/officeDocument/2006/relationships/image" Target="../media/image3.png"/><Relationship Id="rId6" Type="http://schemas.openxmlformats.org/officeDocument/2006/relationships/image" Target="../media/image8.svg"/><Relationship Id="rId5" Type="http://schemas.openxmlformats.org/officeDocument/2006/relationships/image" Target="../media/image5.png"/><Relationship Id="rId4" Type="http://schemas.openxmlformats.org/officeDocument/2006/relationships/image" Target="../media/image6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B62DEA7-9DCD-4B2E-9DC5-BE121C266AFD}" type="doc">
      <dgm:prSet loTypeId="urn:microsoft.com/office/officeart/2018/5/layout/IconCircleLabelList" loCatId="icon" qsTypeId="urn:microsoft.com/office/officeart/2005/8/quickstyle/simple4" qsCatId="simple" csTypeId="urn:microsoft.com/office/officeart/2018/5/colors/Iconchunking_neutralicon_colorful5" csCatId="colorful" phldr="1"/>
      <dgm:spPr/>
      <dgm:t>
        <a:bodyPr rtlCol="0"/>
        <a:lstStyle/>
        <a:p>
          <a:pPr rtl="0"/>
          <a:endParaRPr lang="en-US"/>
        </a:p>
      </dgm:t>
    </dgm:pt>
    <dgm:pt modelId="{41CDB9B8-E81E-41E7-AE89-8F6EDFC88D92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tr-TR" noProof="0" dirty="0" smtClean="0"/>
            <a:t>Davet Et</a:t>
          </a:r>
          <a:endParaRPr lang="tr-TR" noProof="0" dirty="0"/>
        </a:p>
      </dgm:t>
    </dgm:pt>
    <dgm:pt modelId="{5D2FF527-BA77-40BE-9414-16FAE46386BB}" type="parTrans" cxnId="{21EB7847-13AE-4881-9090-909F31360F4E}">
      <dgm:prSet/>
      <dgm:spPr/>
      <dgm:t>
        <a:bodyPr rtlCol="0"/>
        <a:lstStyle/>
        <a:p>
          <a:pPr rtl="0"/>
          <a:endParaRPr lang="tr-TR" noProof="0" dirty="0"/>
        </a:p>
      </dgm:t>
    </dgm:pt>
    <dgm:pt modelId="{BA791450-8D1E-4A6F-B71D-2984D9E245C4}" type="sibTrans" cxnId="{21EB7847-13AE-4881-9090-909F31360F4E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tr-TR" noProof="0" dirty="0"/>
        </a:p>
      </dgm:t>
    </dgm:pt>
    <dgm:pt modelId="{4D7D34C7-9466-4514-BF51-7396C17436B5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tr-TR" noProof="0" dirty="0" smtClean="0"/>
            <a:t>donat</a:t>
          </a:r>
          <a:endParaRPr lang="tr-TR" noProof="0" dirty="0"/>
        </a:p>
      </dgm:t>
    </dgm:pt>
    <dgm:pt modelId="{37DD6CE0-C2AA-4EB6-9E7D-14AED2127C40}" type="parTrans" cxnId="{7EEBEB1B-497E-4365-84F9-FBB75D7759E5}">
      <dgm:prSet/>
      <dgm:spPr/>
      <dgm:t>
        <a:bodyPr rtlCol="0"/>
        <a:lstStyle/>
        <a:p>
          <a:pPr rtl="0"/>
          <a:endParaRPr lang="tr-TR" noProof="0" dirty="0"/>
        </a:p>
      </dgm:t>
    </dgm:pt>
    <dgm:pt modelId="{483498F9-A0C2-4668-85AB-D8E6E254F73B}" type="sibTrans" cxnId="{7EEBEB1B-497E-4365-84F9-FBB75D7759E5}">
      <dgm:prSet/>
      <dgm:spPr/>
      <dgm:t>
        <a:bodyPr rtlCol="0"/>
        <a:lstStyle/>
        <a:p>
          <a:pPr rtl="0">
            <a:lnSpc>
              <a:spcPct val="100000"/>
            </a:lnSpc>
          </a:pPr>
          <a:endParaRPr lang="tr-TR" noProof="0" dirty="0"/>
        </a:p>
      </dgm:t>
    </dgm:pt>
    <dgm:pt modelId="{8E185869-F0D4-43E2-B08A-2F3E83EE98F3}">
      <dgm:prSet/>
      <dgm:spPr/>
      <dgm:t>
        <a:bodyPr rtlCol="0" anchor="ctr"/>
        <a:lstStyle/>
        <a:p>
          <a:pPr rtl="0">
            <a:lnSpc>
              <a:spcPct val="100000"/>
            </a:lnSpc>
            <a:defRPr cap="all"/>
          </a:pPr>
          <a:r>
            <a:rPr lang="tr-TR" noProof="0" dirty="0" smtClean="0"/>
            <a:t>Dans</a:t>
          </a:r>
          <a:endParaRPr lang="tr-TR" noProof="0" dirty="0"/>
        </a:p>
      </dgm:t>
    </dgm:pt>
    <dgm:pt modelId="{7EE27099-92EA-4EDF-B176-0E355876D272}" type="parTrans" cxnId="{7F970F62-30E3-4F5B-A242-825013BF84A8}">
      <dgm:prSet/>
      <dgm:spPr/>
      <dgm:t>
        <a:bodyPr rtlCol="0"/>
        <a:lstStyle/>
        <a:p>
          <a:pPr rtl="0"/>
          <a:endParaRPr lang="tr-TR" noProof="0" dirty="0"/>
        </a:p>
      </dgm:t>
    </dgm:pt>
    <dgm:pt modelId="{77D0876E-2BA2-4E28-ADB5-9885FCB7156A}" type="sibTrans" cxnId="{7F970F62-30E3-4F5B-A242-825013BF84A8}">
      <dgm:prSet/>
      <dgm:spPr/>
      <dgm:t>
        <a:bodyPr rtlCol="0"/>
        <a:lstStyle/>
        <a:p>
          <a:pPr rtl="0"/>
          <a:endParaRPr lang="tr-TR" noProof="0" dirty="0"/>
        </a:p>
      </dgm:t>
    </dgm:pt>
    <dgm:pt modelId="{87B1B46A-CA1D-4445-8579-F40C78A1880B}" type="pres">
      <dgm:prSet presAssocID="{7B62DEA7-9DCD-4B2E-9DC5-BE121C266AFD}" presName="root" presStyleCnt="0">
        <dgm:presLayoutVars>
          <dgm:dir/>
          <dgm:resizeHandles val="exact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B78F77A9-D452-4F3F-ADF1-08124CDCB940}" type="pres">
      <dgm:prSet presAssocID="{41CDB9B8-E81E-41E7-AE89-8F6EDFC88D92}" presName="compNode" presStyleCnt="0"/>
      <dgm:spPr/>
    </dgm:pt>
    <dgm:pt modelId="{223CEBFB-B6C0-4518-9E76-B1250D3AEE20}" type="pres">
      <dgm:prSet presAssocID="{41CDB9B8-E81E-41E7-AE89-8F6EDFC88D92}" presName="iconBgRect" presStyleLbl="bgShp" presStyleIdx="0" presStyleCnt="3" custAng="8100000" custLinFactNeighborY="-8586"/>
      <dgm:spPr>
        <a:prstGeom prst="teardrop">
          <a:avLst/>
        </a:prstGeom>
      </dgm:spPr>
    </dgm:pt>
    <dgm:pt modelId="{CEC3BB2D-F9F1-4489-93C4-A156AC3849E7}" type="pres">
      <dgm:prSet presAssocID="{41CDB9B8-E81E-41E7-AE89-8F6EDFC88D92}" presName="iconRect" presStyleLbl="node1" presStyleIdx="0" presStyleCnt="3" custLinFactNeighborY="-22919"/>
      <dgm:spPr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99D442A7-5D31-4CD1-A931-5F3D628718C8}" type="pres">
      <dgm:prSet presAssocID="{41CDB9B8-E81E-41E7-AE89-8F6EDFC88D92}" presName="spaceRect" presStyleCnt="0"/>
      <dgm:spPr/>
    </dgm:pt>
    <dgm:pt modelId="{7600CD1A-2D28-4054-8809-838E618A0595}" type="pres">
      <dgm:prSet presAssocID="{41CDB9B8-E81E-41E7-AE89-8F6EDFC88D92}" presName="textRect" presStyleLbl="revTx" presStyleIdx="0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9D599636-89FD-41B5-970D-9F8617BA295C}" type="pres">
      <dgm:prSet presAssocID="{BA791450-8D1E-4A6F-B71D-2984D9E245C4}" presName="sibTrans" presStyleCnt="0"/>
      <dgm:spPr/>
    </dgm:pt>
    <dgm:pt modelId="{E765D845-767A-46E9-BD73-B0B0E82FE9B0}" type="pres">
      <dgm:prSet presAssocID="{4D7D34C7-9466-4514-BF51-7396C17436B5}" presName="compNode" presStyleCnt="0"/>
      <dgm:spPr/>
    </dgm:pt>
    <dgm:pt modelId="{F82A6E7C-4234-4816-9EB8-ED399009E25C}" type="pres">
      <dgm:prSet presAssocID="{4D7D34C7-9466-4514-BF51-7396C17436B5}" presName="iconBgRect" presStyleLbl="bgShp" presStyleIdx="1" presStyleCnt="3" custAng="8100000" custLinFactNeighborY="-8586"/>
      <dgm:spPr>
        <a:prstGeom prst="teardrop">
          <a:avLst/>
        </a:prstGeom>
      </dgm:spPr>
    </dgm:pt>
    <dgm:pt modelId="{8BA5F9BB-3E28-4026-A392-7F4C0A3085E2}" type="pres">
      <dgm:prSet presAssocID="{4D7D34C7-9466-4514-BF51-7396C17436B5}" presName="iconRect" presStyleLbl="node1" presStyleIdx="1" presStyleCnt="3" custLinFactNeighborX="-2010" custLinFactNeighborY="-9478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Flower in pot"/>
        </a:ext>
      </dgm:extLst>
    </dgm:pt>
    <dgm:pt modelId="{DC8182C7-C8E0-4DAE-B344-FE508B06E860}" type="pres">
      <dgm:prSet presAssocID="{4D7D34C7-9466-4514-BF51-7396C17436B5}" presName="spaceRect" presStyleCnt="0"/>
      <dgm:spPr/>
    </dgm:pt>
    <dgm:pt modelId="{529F61D3-444E-4541-AC4F-326FDA9BEAF3}" type="pres">
      <dgm:prSet presAssocID="{4D7D34C7-9466-4514-BF51-7396C17436B5}" presName="textRect" presStyleLbl="revTx" presStyleIdx="1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A999AABC-CAD9-4E1C-B78B-2BECA8D43C27}" type="pres">
      <dgm:prSet presAssocID="{483498F9-A0C2-4668-85AB-D8E6E254F73B}" presName="sibTrans" presStyleCnt="0"/>
      <dgm:spPr/>
    </dgm:pt>
    <dgm:pt modelId="{DB99A9BB-B1B8-433F-A4FA-6F31B826EE48}" type="pres">
      <dgm:prSet presAssocID="{8E185869-F0D4-43E2-B08A-2F3E83EE98F3}" presName="compNode" presStyleCnt="0"/>
      <dgm:spPr/>
    </dgm:pt>
    <dgm:pt modelId="{CA848760-99D5-488A-AFB3-9EA6BD946B87}" type="pres">
      <dgm:prSet presAssocID="{8E185869-F0D4-43E2-B08A-2F3E83EE98F3}" presName="iconBgRect" presStyleLbl="bgShp" presStyleIdx="2" presStyleCnt="3" custAng="8100000" custLinFactNeighborY="-8586"/>
      <dgm:spPr>
        <a:prstGeom prst="teardrop">
          <a:avLst/>
        </a:prstGeom>
      </dgm:spPr>
    </dgm:pt>
    <dgm:pt modelId="{FD5546ED-1D49-469E-BE29-17C87FAFD7C8}" type="pres">
      <dgm:prSet presAssocID="{8E185869-F0D4-43E2-B08A-2F3E83EE98F3}" presName="iconRect" presStyleLbl="node1" presStyleIdx="2" presStyleCnt="3" custLinFactNeighborX="-2106" custLinFactNeighborY="-7129"/>
      <dgm:spPr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</dgm:spPr>
      <dgm:t>
        <a:bodyPr/>
        <a:lstStyle/>
        <a:p>
          <a:endParaRPr lang="tr-TR"/>
        </a:p>
      </dgm:t>
      <dgm:extLst>
        <a:ext uri="{E40237B7-FDA0-4F09-8148-C483321AD2D9}">
          <dgm14:cNvPr xmlns:dgm14="http://schemas.microsoft.com/office/drawing/2010/diagram" id="0" name="" descr="Stamp"/>
        </a:ext>
      </dgm:extLst>
    </dgm:pt>
    <dgm:pt modelId="{408A0B1B-BC17-40DB-A76F-65541C3B4325}" type="pres">
      <dgm:prSet presAssocID="{8E185869-F0D4-43E2-B08A-2F3E83EE98F3}" presName="spaceRect" presStyleCnt="0"/>
      <dgm:spPr/>
    </dgm:pt>
    <dgm:pt modelId="{3360347C-5C69-4C15-9A6A-3E9A9E20C3DA}" type="pres">
      <dgm:prSet presAssocID="{8E185869-F0D4-43E2-B08A-2F3E83EE98F3}" presName="textRect" presStyleLbl="revTx" presStyleIdx="2" presStyleCnt="3">
        <dgm:presLayoutVars>
          <dgm:chMax val="1"/>
          <dgm:chPref val="1"/>
        </dgm:presLayoutVars>
      </dgm:prSet>
      <dgm:spPr/>
      <dgm:t>
        <a:bodyPr rtlCol="0"/>
        <a:lstStyle/>
        <a:p>
          <a:pPr rtl="0"/>
          <a:endParaRPr lang="en-US"/>
        </a:p>
      </dgm:t>
    </dgm:pt>
  </dgm:ptLst>
  <dgm:cxnLst>
    <dgm:cxn modelId="{7F970F62-30E3-4F5B-A242-825013BF84A8}" srcId="{7B62DEA7-9DCD-4B2E-9DC5-BE121C266AFD}" destId="{8E185869-F0D4-43E2-B08A-2F3E83EE98F3}" srcOrd="2" destOrd="0" parTransId="{7EE27099-92EA-4EDF-B176-0E355876D272}" sibTransId="{77D0876E-2BA2-4E28-ADB5-9885FCB7156A}"/>
    <dgm:cxn modelId="{F8CC9585-55E8-40A4-A809-29E25A9015CC}" type="presOf" srcId="{7B62DEA7-9DCD-4B2E-9DC5-BE121C266AFD}" destId="{87B1B46A-CA1D-4445-8579-F40C78A1880B}" srcOrd="0" destOrd="0" presId="urn:microsoft.com/office/officeart/2018/5/layout/IconCircleLabelList"/>
    <dgm:cxn modelId="{7EEBEB1B-497E-4365-84F9-FBB75D7759E5}" srcId="{7B62DEA7-9DCD-4B2E-9DC5-BE121C266AFD}" destId="{4D7D34C7-9466-4514-BF51-7396C17436B5}" srcOrd="1" destOrd="0" parTransId="{37DD6CE0-C2AA-4EB6-9E7D-14AED2127C40}" sibTransId="{483498F9-A0C2-4668-85AB-D8E6E254F73B}"/>
    <dgm:cxn modelId="{12C7ECAA-870C-4BC5-B94F-86BC6BF51248}" type="presOf" srcId="{4D7D34C7-9466-4514-BF51-7396C17436B5}" destId="{529F61D3-444E-4541-AC4F-326FDA9BEAF3}" srcOrd="0" destOrd="0" presId="urn:microsoft.com/office/officeart/2018/5/layout/IconCircleLabelList"/>
    <dgm:cxn modelId="{A156FDB9-1268-44F0-AF36-D78B64A92BFB}" type="presOf" srcId="{41CDB9B8-E81E-41E7-AE89-8F6EDFC88D92}" destId="{7600CD1A-2D28-4054-8809-838E618A0595}" srcOrd="0" destOrd="0" presId="urn:microsoft.com/office/officeart/2018/5/layout/IconCircleLabelList"/>
    <dgm:cxn modelId="{F7DB8392-31E3-477A-A254-EC2D4671CF89}" type="presOf" srcId="{8E185869-F0D4-43E2-B08A-2F3E83EE98F3}" destId="{3360347C-5C69-4C15-9A6A-3E9A9E20C3DA}" srcOrd="0" destOrd="0" presId="urn:microsoft.com/office/officeart/2018/5/layout/IconCircleLabelList"/>
    <dgm:cxn modelId="{21EB7847-13AE-4881-9090-909F31360F4E}" srcId="{7B62DEA7-9DCD-4B2E-9DC5-BE121C266AFD}" destId="{41CDB9B8-E81E-41E7-AE89-8F6EDFC88D92}" srcOrd="0" destOrd="0" parTransId="{5D2FF527-BA77-40BE-9414-16FAE46386BB}" sibTransId="{BA791450-8D1E-4A6F-B71D-2984D9E245C4}"/>
    <dgm:cxn modelId="{43AF2DBA-4DDB-4A8A-8186-9FFE6DD0B5CB}" type="presParOf" srcId="{87B1B46A-CA1D-4445-8579-F40C78A1880B}" destId="{B78F77A9-D452-4F3F-ADF1-08124CDCB940}" srcOrd="0" destOrd="0" presId="urn:microsoft.com/office/officeart/2018/5/layout/IconCircleLabelList"/>
    <dgm:cxn modelId="{1AD31892-667A-493E-8809-A2C4F09B3F86}" type="presParOf" srcId="{B78F77A9-D452-4F3F-ADF1-08124CDCB940}" destId="{223CEBFB-B6C0-4518-9E76-B1250D3AEE20}" srcOrd="0" destOrd="0" presId="urn:microsoft.com/office/officeart/2018/5/layout/IconCircleLabelList"/>
    <dgm:cxn modelId="{71A91791-112A-4BF8-BB7F-AACC90BDEFE6}" type="presParOf" srcId="{B78F77A9-D452-4F3F-ADF1-08124CDCB940}" destId="{CEC3BB2D-F9F1-4489-93C4-A156AC3849E7}" srcOrd="1" destOrd="0" presId="urn:microsoft.com/office/officeart/2018/5/layout/IconCircleLabelList"/>
    <dgm:cxn modelId="{30FCF27E-9045-40F3-B697-8174D7A7BD5C}" type="presParOf" srcId="{B78F77A9-D452-4F3F-ADF1-08124CDCB940}" destId="{99D442A7-5D31-4CD1-A931-5F3D628718C8}" srcOrd="2" destOrd="0" presId="urn:microsoft.com/office/officeart/2018/5/layout/IconCircleLabelList"/>
    <dgm:cxn modelId="{3E1C49A9-1B11-4AD7-8CC2-2D9A75C848A1}" type="presParOf" srcId="{B78F77A9-D452-4F3F-ADF1-08124CDCB940}" destId="{7600CD1A-2D28-4054-8809-838E618A0595}" srcOrd="3" destOrd="0" presId="urn:microsoft.com/office/officeart/2018/5/layout/IconCircleLabelList"/>
    <dgm:cxn modelId="{D7FE0241-E462-4584-B272-1FC20419D8D5}" type="presParOf" srcId="{87B1B46A-CA1D-4445-8579-F40C78A1880B}" destId="{9D599636-89FD-41B5-970D-9F8617BA295C}" srcOrd="1" destOrd="0" presId="urn:microsoft.com/office/officeart/2018/5/layout/IconCircleLabelList"/>
    <dgm:cxn modelId="{CC2EF600-966E-4326-BBDA-7ED21DFE01EC}" type="presParOf" srcId="{87B1B46A-CA1D-4445-8579-F40C78A1880B}" destId="{E765D845-767A-46E9-BD73-B0B0E82FE9B0}" srcOrd="2" destOrd="0" presId="urn:microsoft.com/office/officeart/2018/5/layout/IconCircleLabelList"/>
    <dgm:cxn modelId="{2DB52372-902A-45C4-BAC3-93F60F12DCCE}" type="presParOf" srcId="{E765D845-767A-46E9-BD73-B0B0E82FE9B0}" destId="{F82A6E7C-4234-4816-9EB8-ED399009E25C}" srcOrd="0" destOrd="0" presId="urn:microsoft.com/office/officeart/2018/5/layout/IconCircleLabelList"/>
    <dgm:cxn modelId="{2DEA8D59-F7F8-47F9-83C8-D63B560B4B73}" type="presParOf" srcId="{E765D845-767A-46E9-BD73-B0B0E82FE9B0}" destId="{8BA5F9BB-3E28-4026-A392-7F4C0A3085E2}" srcOrd="1" destOrd="0" presId="urn:microsoft.com/office/officeart/2018/5/layout/IconCircleLabelList"/>
    <dgm:cxn modelId="{DDE28675-8F30-42EA-A376-5D42C60D8F44}" type="presParOf" srcId="{E765D845-767A-46E9-BD73-B0B0E82FE9B0}" destId="{DC8182C7-C8E0-4DAE-B344-FE508B06E860}" srcOrd="2" destOrd="0" presId="urn:microsoft.com/office/officeart/2018/5/layout/IconCircleLabelList"/>
    <dgm:cxn modelId="{00206667-C36F-4287-8D1F-E8676B86238A}" type="presParOf" srcId="{E765D845-767A-46E9-BD73-B0B0E82FE9B0}" destId="{529F61D3-444E-4541-AC4F-326FDA9BEAF3}" srcOrd="3" destOrd="0" presId="urn:microsoft.com/office/officeart/2018/5/layout/IconCircleLabelList"/>
    <dgm:cxn modelId="{D7ACB6EB-3E04-42C6-9DA9-35A737AC1D45}" type="presParOf" srcId="{87B1B46A-CA1D-4445-8579-F40C78A1880B}" destId="{A999AABC-CAD9-4E1C-B78B-2BECA8D43C27}" srcOrd="3" destOrd="0" presId="urn:microsoft.com/office/officeart/2018/5/layout/IconCircleLabelList"/>
    <dgm:cxn modelId="{842E3EF3-01DF-45A7-9922-BF124F6E2EF8}" type="presParOf" srcId="{87B1B46A-CA1D-4445-8579-F40C78A1880B}" destId="{DB99A9BB-B1B8-433F-A4FA-6F31B826EE48}" srcOrd="4" destOrd="0" presId="urn:microsoft.com/office/officeart/2018/5/layout/IconCircleLabelList"/>
    <dgm:cxn modelId="{542A1015-BE7D-43DA-B859-6EFF6D98A4B6}" type="presParOf" srcId="{DB99A9BB-B1B8-433F-A4FA-6F31B826EE48}" destId="{CA848760-99D5-488A-AFB3-9EA6BD946B87}" srcOrd="0" destOrd="0" presId="urn:microsoft.com/office/officeart/2018/5/layout/IconCircleLabelList"/>
    <dgm:cxn modelId="{2F6AA294-D666-4B10-9755-A3E5BC73EDA2}" type="presParOf" srcId="{DB99A9BB-B1B8-433F-A4FA-6F31B826EE48}" destId="{FD5546ED-1D49-469E-BE29-17C87FAFD7C8}" srcOrd="1" destOrd="0" presId="urn:microsoft.com/office/officeart/2018/5/layout/IconCircleLabelList"/>
    <dgm:cxn modelId="{F285DB80-D840-4A69-BAFD-E8CFA8E89E53}" type="presParOf" srcId="{DB99A9BB-B1B8-433F-A4FA-6F31B826EE48}" destId="{408A0B1B-BC17-40DB-A76F-65541C3B4325}" srcOrd="2" destOrd="0" presId="urn:microsoft.com/office/officeart/2018/5/layout/IconCircleLabelList"/>
    <dgm:cxn modelId="{60339241-C34B-4EC1-96C2-B6689E868C9C}" type="presParOf" srcId="{DB99A9BB-B1B8-433F-A4FA-6F31B826EE48}" destId="{3360347C-5C69-4C15-9A6A-3E9A9E20C3DA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4503D04-C97E-4622-AE07-D0307CB3B4CA}" type="doc">
      <dgm:prSet loTypeId="urn:microsoft.com/office/officeart/2008/layout/LinedList" loCatId="cycle" qsTypeId="urn:microsoft.com/office/officeart/2005/8/quickstyle/simple3" qsCatId="simple" csTypeId="urn:microsoft.com/office/officeart/2005/8/colors/colorful2" csCatId="colorful" phldr="1"/>
      <dgm:spPr/>
      <dgm:t>
        <a:bodyPr rtlCol="0"/>
        <a:lstStyle/>
        <a:p>
          <a:pPr rtl="0"/>
          <a:endParaRPr lang="en-US"/>
        </a:p>
      </dgm:t>
    </dgm:pt>
    <dgm:pt modelId="{AAC263CB-8256-4B03-92FE-1622698FB3E9}">
      <dgm:prSet/>
      <dgm:spPr/>
      <dgm:t>
        <a:bodyPr rtlCol="0" anchor="ctr"/>
        <a:lstStyle/>
        <a:p>
          <a:pPr rtl="0"/>
          <a:r>
            <a:rPr lang="tr-TR" b="0" noProof="0" dirty="0" smtClean="0"/>
            <a:t>Yiyecek </a:t>
          </a:r>
          <a:endParaRPr lang="tr-TR" b="0" noProof="0" dirty="0"/>
        </a:p>
      </dgm:t>
    </dgm:pt>
    <dgm:pt modelId="{0BEED663-FC38-4EAD-940F-4C475D2C87DB}" type="parTrans" cxnId="{C5E94186-9CB6-4C42-92B3-C546CC53A7B9}">
      <dgm:prSet/>
      <dgm:spPr/>
      <dgm:t>
        <a:bodyPr rtlCol="0"/>
        <a:lstStyle/>
        <a:p>
          <a:pPr rtl="0"/>
          <a:endParaRPr lang="tr-TR" sz="700" noProof="0" dirty="0"/>
        </a:p>
      </dgm:t>
    </dgm:pt>
    <dgm:pt modelId="{808B76D0-8EC7-469A-93AC-7A6017188A9D}" type="sibTrans" cxnId="{C5E94186-9CB6-4C42-92B3-C546CC53A7B9}">
      <dgm:prSet phldrT="1"/>
      <dgm:spPr/>
      <dgm:t>
        <a:bodyPr rtlCol="0"/>
        <a:lstStyle/>
        <a:p>
          <a:pPr rtl="0"/>
          <a:endParaRPr lang="tr-TR" noProof="0" dirty="0"/>
        </a:p>
      </dgm:t>
    </dgm:pt>
    <dgm:pt modelId="{4E8D2E69-0173-4BD3-B96A-7A9C5DD12B47}">
      <dgm:prSet/>
      <dgm:spPr/>
      <dgm:t>
        <a:bodyPr rtlCol="0" anchor="ctr"/>
        <a:lstStyle/>
        <a:p>
          <a:pPr rtl="0"/>
          <a:r>
            <a:rPr lang="tr-TR" noProof="0" dirty="0" smtClean="0"/>
            <a:t>Hediyeler</a:t>
          </a:r>
          <a:endParaRPr lang="tr-TR" noProof="0" dirty="0"/>
        </a:p>
      </dgm:t>
    </dgm:pt>
    <dgm:pt modelId="{B954BF22-E3B3-4A1C-802E-590228BE2D9C}" type="parTrans" cxnId="{0F866C41-EB5F-47BD-A2CD-A58671F15B67}">
      <dgm:prSet/>
      <dgm:spPr/>
      <dgm:t>
        <a:bodyPr rtlCol="0"/>
        <a:lstStyle/>
        <a:p>
          <a:pPr rtl="0"/>
          <a:endParaRPr lang="tr-TR" sz="700" noProof="0" dirty="0"/>
        </a:p>
      </dgm:t>
    </dgm:pt>
    <dgm:pt modelId="{FEF1E80E-8A9E-4B0A-817C-2A4CFDCF3FB2}" type="sibTrans" cxnId="{0F866C41-EB5F-47BD-A2CD-A58671F15B67}">
      <dgm:prSet phldrT="2"/>
      <dgm:spPr/>
      <dgm:t>
        <a:bodyPr rtlCol="0"/>
        <a:lstStyle/>
        <a:p>
          <a:pPr rtl="0"/>
          <a:endParaRPr lang="tr-TR" noProof="0" dirty="0"/>
        </a:p>
      </dgm:t>
    </dgm:pt>
    <dgm:pt modelId="{93A6A030-ABAB-4EFA-B539-0FDB3E07C1EF}">
      <dgm:prSet/>
      <dgm:spPr/>
      <dgm:t>
        <a:bodyPr rtlCol="0" anchor="ctr"/>
        <a:lstStyle/>
        <a:p>
          <a:pPr rtl="0"/>
          <a:r>
            <a:rPr lang="tr-TR" noProof="0" dirty="0" smtClean="0"/>
            <a:t>Süslemeler</a:t>
          </a:r>
          <a:endParaRPr lang="tr-TR" noProof="0" dirty="0"/>
        </a:p>
      </dgm:t>
    </dgm:pt>
    <dgm:pt modelId="{3D674B97-6DC6-4A12-85BA-0976D3064237}" type="parTrans" cxnId="{4B40C8DC-6B57-4F5B-8440-7241C649700B}">
      <dgm:prSet/>
      <dgm:spPr/>
      <dgm:t>
        <a:bodyPr rtlCol="0"/>
        <a:lstStyle/>
        <a:p>
          <a:pPr rtl="0"/>
          <a:endParaRPr lang="tr-TR" sz="700" noProof="0" dirty="0"/>
        </a:p>
      </dgm:t>
    </dgm:pt>
    <dgm:pt modelId="{BFE0749E-E343-4A6F-BD09-2810EE6B4BD7}" type="sibTrans" cxnId="{4B40C8DC-6B57-4F5B-8440-7241C649700B}">
      <dgm:prSet phldrT="3"/>
      <dgm:spPr/>
      <dgm:t>
        <a:bodyPr rtlCol="0"/>
        <a:lstStyle/>
        <a:p>
          <a:pPr rtl="0"/>
          <a:endParaRPr lang="tr-TR" noProof="0" dirty="0"/>
        </a:p>
      </dgm:t>
    </dgm:pt>
    <dgm:pt modelId="{05CB8F5C-D395-AD40-BBD9-53369BE84640}" type="pres">
      <dgm:prSet presAssocID="{D4503D04-C97E-4622-AE07-D0307CB3B4CA}" presName="vert0" presStyleCnt="0">
        <dgm:presLayoutVars>
          <dgm:dir/>
          <dgm:animOne val="branch"/>
          <dgm:animLvl val="lvl"/>
        </dgm:presLayoutVars>
      </dgm:prSet>
      <dgm:spPr/>
      <dgm:t>
        <a:bodyPr rtlCol="0"/>
        <a:lstStyle/>
        <a:p>
          <a:pPr rtl="0"/>
          <a:endParaRPr lang="en-US"/>
        </a:p>
      </dgm:t>
    </dgm:pt>
    <dgm:pt modelId="{15F5B303-C42A-0F46-B1B4-9FC2C90E8F5B}" type="pres">
      <dgm:prSet presAssocID="{AAC263CB-8256-4B03-92FE-1622698FB3E9}" presName="thickLine" presStyleLbl="alignNode1" presStyleIdx="0" presStyleCnt="3"/>
      <dgm:spPr/>
    </dgm:pt>
    <dgm:pt modelId="{8991E26A-5377-6C4C-8ACE-EF7A7F0A5D91}" type="pres">
      <dgm:prSet presAssocID="{AAC263CB-8256-4B03-92FE-1622698FB3E9}" presName="horz1" presStyleCnt="0"/>
      <dgm:spPr/>
    </dgm:pt>
    <dgm:pt modelId="{ADE9C513-F9D6-7C40-9628-67B2B6D9AAB3}" type="pres">
      <dgm:prSet presAssocID="{AAC263CB-8256-4B03-92FE-1622698FB3E9}" presName="tx1" presStyleLbl="revTx" presStyleIdx="0" presStyleCnt="3"/>
      <dgm:spPr/>
      <dgm:t>
        <a:bodyPr rtlCol="0"/>
        <a:lstStyle/>
        <a:p>
          <a:pPr rtl="0"/>
          <a:endParaRPr lang="en-US"/>
        </a:p>
      </dgm:t>
    </dgm:pt>
    <dgm:pt modelId="{5EBEDC1B-DA6E-E346-9EA8-82F9E7C92E5D}" type="pres">
      <dgm:prSet presAssocID="{AAC263CB-8256-4B03-92FE-1622698FB3E9}" presName="vert1" presStyleCnt="0"/>
      <dgm:spPr/>
    </dgm:pt>
    <dgm:pt modelId="{B6682269-A845-6E41-9BE5-F15128675201}" type="pres">
      <dgm:prSet presAssocID="{4E8D2E69-0173-4BD3-B96A-7A9C5DD12B47}" presName="thickLine" presStyleLbl="alignNode1" presStyleIdx="1" presStyleCnt="3"/>
      <dgm:spPr/>
    </dgm:pt>
    <dgm:pt modelId="{B6250893-DD69-9641-83FE-37FE4BA6A95F}" type="pres">
      <dgm:prSet presAssocID="{4E8D2E69-0173-4BD3-B96A-7A9C5DD12B47}" presName="horz1" presStyleCnt="0"/>
      <dgm:spPr/>
    </dgm:pt>
    <dgm:pt modelId="{C98F729D-14CA-1448-A52F-24A02E051745}" type="pres">
      <dgm:prSet presAssocID="{4E8D2E69-0173-4BD3-B96A-7A9C5DD12B47}" presName="tx1" presStyleLbl="revTx" presStyleIdx="1" presStyleCnt="3"/>
      <dgm:spPr/>
      <dgm:t>
        <a:bodyPr rtlCol="0"/>
        <a:lstStyle/>
        <a:p>
          <a:pPr rtl="0"/>
          <a:endParaRPr lang="en-US"/>
        </a:p>
      </dgm:t>
    </dgm:pt>
    <dgm:pt modelId="{A5761775-219E-F647-B0FE-73507CBA0C1C}" type="pres">
      <dgm:prSet presAssocID="{4E8D2E69-0173-4BD3-B96A-7A9C5DD12B47}" presName="vert1" presStyleCnt="0"/>
      <dgm:spPr/>
    </dgm:pt>
    <dgm:pt modelId="{D1894A20-DB91-634C-8782-9C8A13103FF6}" type="pres">
      <dgm:prSet presAssocID="{93A6A030-ABAB-4EFA-B539-0FDB3E07C1EF}" presName="thickLine" presStyleLbl="alignNode1" presStyleIdx="2" presStyleCnt="3"/>
      <dgm:spPr/>
    </dgm:pt>
    <dgm:pt modelId="{853F3E66-3B0E-C841-98D5-6802A7A2E4A8}" type="pres">
      <dgm:prSet presAssocID="{93A6A030-ABAB-4EFA-B539-0FDB3E07C1EF}" presName="horz1" presStyleCnt="0"/>
      <dgm:spPr/>
    </dgm:pt>
    <dgm:pt modelId="{B705F7BA-757C-6549-9C73-2326015D6723}" type="pres">
      <dgm:prSet presAssocID="{93A6A030-ABAB-4EFA-B539-0FDB3E07C1EF}" presName="tx1" presStyleLbl="revTx" presStyleIdx="2" presStyleCnt="3"/>
      <dgm:spPr/>
      <dgm:t>
        <a:bodyPr rtlCol="0"/>
        <a:lstStyle/>
        <a:p>
          <a:pPr rtl="0"/>
          <a:endParaRPr lang="en-US"/>
        </a:p>
      </dgm:t>
    </dgm:pt>
    <dgm:pt modelId="{9AF48A18-E74E-3E43-BCF5-5CD009AF2410}" type="pres">
      <dgm:prSet presAssocID="{93A6A030-ABAB-4EFA-B539-0FDB3E07C1EF}" presName="vert1" presStyleCnt="0"/>
      <dgm:spPr/>
    </dgm:pt>
  </dgm:ptLst>
  <dgm:cxnLst>
    <dgm:cxn modelId="{6B5095C9-0410-4AA3-B27B-9F5461D584A9}" type="presOf" srcId="{AAC263CB-8256-4B03-92FE-1622698FB3E9}" destId="{ADE9C513-F9D6-7C40-9628-67B2B6D9AAB3}" srcOrd="0" destOrd="0" presId="urn:microsoft.com/office/officeart/2008/layout/LinedList"/>
    <dgm:cxn modelId="{4B40C8DC-6B57-4F5B-8440-7241C649700B}" srcId="{D4503D04-C97E-4622-AE07-D0307CB3B4CA}" destId="{93A6A030-ABAB-4EFA-B539-0FDB3E07C1EF}" srcOrd="2" destOrd="0" parTransId="{3D674B97-6DC6-4A12-85BA-0976D3064237}" sibTransId="{BFE0749E-E343-4A6F-BD09-2810EE6B4BD7}"/>
    <dgm:cxn modelId="{C5E94186-9CB6-4C42-92B3-C546CC53A7B9}" srcId="{D4503D04-C97E-4622-AE07-D0307CB3B4CA}" destId="{AAC263CB-8256-4B03-92FE-1622698FB3E9}" srcOrd="0" destOrd="0" parTransId="{0BEED663-FC38-4EAD-940F-4C475D2C87DB}" sibTransId="{808B76D0-8EC7-469A-93AC-7A6017188A9D}"/>
    <dgm:cxn modelId="{5DCD85D4-C9AC-4FF9-8CF7-75A1DB339DF0}" type="presOf" srcId="{4E8D2E69-0173-4BD3-B96A-7A9C5DD12B47}" destId="{C98F729D-14CA-1448-A52F-24A02E051745}" srcOrd="0" destOrd="0" presId="urn:microsoft.com/office/officeart/2008/layout/LinedList"/>
    <dgm:cxn modelId="{1C480D9B-BFFF-487A-A296-1909F8771784}" type="presOf" srcId="{93A6A030-ABAB-4EFA-B539-0FDB3E07C1EF}" destId="{B705F7BA-757C-6549-9C73-2326015D6723}" srcOrd="0" destOrd="0" presId="urn:microsoft.com/office/officeart/2008/layout/LinedList"/>
    <dgm:cxn modelId="{0F866C41-EB5F-47BD-A2CD-A58671F15B67}" srcId="{D4503D04-C97E-4622-AE07-D0307CB3B4CA}" destId="{4E8D2E69-0173-4BD3-B96A-7A9C5DD12B47}" srcOrd="1" destOrd="0" parTransId="{B954BF22-E3B3-4A1C-802E-590228BE2D9C}" sibTransId="{FEF1E80E-8A9E-4B0A-817C-2A4CFDCF3FB2}"/>
    <dgm:cxn modelId="{B961F658-1A01-419D-8829-C19CF33B683E}" type="presOf" srcId="{D4503D04-C97E-4622-AE07-D0307CB3B4CA}" destId="{05CB8F5C-D395-AD40-BBD9-53369BE84640}" srcOrd="0" destOrd="0" presId="urn:microsoft.com/office/officeart/2008/layout/LinedList"/>
    <dgm:cxn modelId="{305B609F-F4D4-467A-8D6C-0CE8327B5064}" type="presParOf" srcId="{05CB8F5C-D395-AD40-BBD9-53369BE84640}" destId="{15F5B303-C42A-0F46-B1B4-9FC2C90E8F5B}" srcOrd="0" destOrd="0" presId="urn:microsoft.com/office/officeart/2008/layout/LinedList"/>
    <dgm:cxn modelId="{1FF3B57A-B3B2-47B4-BF99-6BF3AE14355A}" type="presParOf" srcId="{05CB8F5C-D395-AD40-BBD9-53369BE84640}" destId="{8991E26A-5377-6C4C-8ACE-EF7A7F0A5D91}" srcOrd="1" destOrd="0" presId="urn:microsoft.com/office/officeart/2008/layout/LinedList"/>
    <dgm:cxn modelId="{CD6252FF-5568-41D9-9B28-4FA46E8379E2}" type="presParOf" srcId="{8991E26A-5377-6C4C-8ACE-EF7A7F0A5D91}" destId="{ADE9C513-F9D6-7C40-9628-67B2B6D9AAB3}" srcOrd="0" destOrd="0" presId="urn:microsoft.com/office/officeart/2008/layout/LinedList"/>
    <dgm:cxn modelId="{0C3480C7-7EF3-4C7D-9287-C263F3299DD2}" type="presParOf" srcId="{8991E26A-5377-6C4C-8ACE-EF7A7F0A5D91}" destId="{5EBEDC1B-DA6E-E346-9EA8-82F9E7C92E5D}" srcOrd="1" destOrd="0" presId="urn:microsoft.com/office/officeart/2008/layout/LinedList"/>
    <dgm:cxn modelId="{3F16D9FD-91FC-4C5A-990C-0E6B40BC39BE}" type="presParOf" srcId="{05CB8F5C-D395-AD40-BBD9-53369BE84640}" destId="{B6682269-A845-6E41-9BE5-F15128675201}" srcOrd="2" destOrd="0" presId="urn:microsoft.com/office/officeart/2008/layout/LinedList"/>
    <dgm:cxn modelId="{93551DAF-37A9-4B0F-88D7-C532A565C645}" type="presParOf" srcId="{05CB8F5C-D395-AD40-BBD9-53369BE84640}" destId="{B6250893-DD69-9641-83FE-37FE4BA6A95F}" srcOrd="3" destOrd="0" presId="urn:microsoft.com/office/officeart/2008/layout/LinedList"/>
    <dgm:cxn modelId="{43B49782-15C2-457E-B349-A76A5BAAE1D0}" type="presParOf" srcId="{B6250893-DD69-9641-83FE-37FE4BA6A95F}" destId="{C98F729D-14CA-1448-A52F-24A02E051745}" srcOrd="0" destOrd="0" presId="urn:microsoft.com/office/officeart/2008/layout/LinedList"/>
    <dgm:cxn modelId="{13E09BE0-0395-431C-8941-FB9DA6C3A9C0}" type="presParOf" srcId="{B6250893-DD69-9641-83FE-37FE4BA6A95F}" destId="{A5761775-219E-F647-B0FE-73507CBA0C1C}" srcOrd="1" destOrd="0" presId="urn:microsoft.com/office/officeart/2008/layout/LinedList"/>
    <dgm:cxn modelId="{7C47D258-CADF-4379-ACB0-53035ABF9896}" type="presParOf" srcId="{05CB8F5C-D395-AD40-BBD9-53369BE84640}" destId="{D1894A20-DB91-634C-8782-9C8A13103FF6}" srcOrd="4" destOrd="0" presId="urn:microsoft.com/office/officeart/2008/layout/LinedList"/>
    <dgm:cxn modelId="{52191ABC-F4E2-49BC-8DF8-7052F5A8B576}" type="presParOf" srcId="{05CB8F5C-D395-AD40-BBD9-53369BE84640}" destId="{853F3E66-3B0E-C841-98D5-6802A7A2E4A8}" srcOrd="5" destOrd="0" presId="urn:microsoft.com/office/officeart/2008/layout/LinedList"/>
    <dgm:cxn modelId="{380DD7A1-93C9-4F55-AC16-9C70BD97C3A4}" type="presParOf" srcId="{853F3E66-3B0E-C841-98D5-6802A7A2E4A8}" destId="{B705F7BA-757C-6549-9C73-2326015D6723}" srcOrd="0" destOrd="0" presId="urn:microsoft.com/office/officeart/2008/layout/LinedList"/>
    <dgm:cxn modelId="{C1A29389-0FA5-45C7-9310-044A512177EB}" type="presParOf" srcId="{853F3E66-3B0E-C841-98D5-6802A7A2E4A8}" destId="{9AF48A18-E74E-3E43-BCF5-5CD009AF2410}" srcOrd="1" destOrd="0" presId="urn:microsoft.com/office/officeart/2008/layout/LinedList"/>
  </dgm:cxnLst>
  <dgm:bg>
    <a:noFill/>
  </dgm:bg>
  <dgm:whole/>
  <dgm:extLst>
    <a:ext uri="http://schemas.microsoft.com/office/drawing/2008/diagram">
      <dsp:dataModelExt xmlns:dsp="http://schemas.microsoft.com/office/drawing/2008/diagram" relId="rId10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23CEBFB-B6C0-4518-9E76-B1250D3AEE20}">
      <dsp:nvSpPr>
        <dsp:cNvPr id="0" name=""/>
        <dsp:cNvSpPr/>
      </dsp:nvSpPr>
      <dsp:spPr>
        <a:xfrm rot="8100000">
          <a:off x="544950" y="333159"/>
          <a:ext cx="1612687" cy="1612687"/>
        </a:xfrm>
        <a:prstGeom prst="teardrop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EC3BB2D-F9F1-4489-93C4-A156AC3849E7}">
      <dsp:nvSpPr>
        <dsp:cNvPr id="0" name=""/>
        <dsp:cNvSpPr/>
      </dsp:nvSpPr>
      <dsp:spPr>
        <a:xfrm>
          <a:off x="888637" y="603240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1">
            <a:extLst>
              <a:ext uri="{96DAC541-7B7A-43D3-8B79-37D633B846F1}">
                <asvg:svgBlip xmlns:asvg="http://schemas.microsoft.com/office/drawing/2016/SVG/main" xmlns="" r:embed="rId2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600CD1A-2D28-4054-8809-838E618A0595}">
      <dsp:nvSpPr>
        <dsp:cNvPr id="0" name=""/>
        <dsp:cNvSpPr/>
      </dsp:nvSpPr>
      <dsp:spPr>
        <a:xfrm>
          <a:off x="29418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4000" kern="1200" noProof="0" dirty="0" smtClean="0"/>
            <a:t>Davet Et</a:t>
          </a:r>
          <a:endParaRPr lang="tr-TR" sz="4000" kern="1200" noProof="0" dirty="0"/>
        </a:p>
      </dsp:txBody>
      <dsp:txXfrm>
        <a:off x="29418" y="2586625"/>
        <a:ext cx="2643750" cy="720000"/>
      </dsp:txXfrm>
    </dsp:sp>
    <dsp:sp modelId="{F82A6E7C-4234-4816-9EB8-ED399009E25C}">
      <dsp:nvSpPr>
        <dsp:cNvPr id="0" name=""/>
        <dsp:cNvSpPr/>
      </dsp:nvSpPr>
      <dsp:spPr>
        <a:xfrm rot="8100000">
          <a:off x="3651356" y="333159"/>
          <a:ext cx="1612687" cy="1612687"/>
        </a:xfrm>
        <a:prstGeom prst="teardrop">
          <a:avLst/>
        </a:prstGeom>
        <a:solidFill>
          <a:schemeClr val="accent5">
            <a:hueOff val="2019641"/>
            <a:satOff val="6027"/>
            <a:lumOff val="784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8BA5F9BB-3E28-4026-A392-7F4C0A3085E2}">
      <dsp:nvSpPr>
        <dsp:cNvPr id="0" name=""/>
        <dsp:cNvSpPr/>
      </dsp:nvSpPr>
      <dsp:spPr>
        <a:xfrm>
          <a:off x="3976444" y="727611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4"/>
              </a:ext>
            </a:extLst>
          </a:blip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529F61D3-444E-4541-AC4F-326FDA9BEAF3}">
      <dsp:nvSpPr>
        <dsp:cNvPr id="0" name=""/>
        <dsp:cNvSpPr/>
      </dsp:nvSpPr>
      <dsp:spPr>
        <a:xfrm>
          <a:off x="3135825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4000" kern="1200" noProof="0" dirty="0" smtClean="0"/>
            <a:t>donat</a:t>
          </a:r>
          <a:endParaRPr lang="tr-TR" sz="4000" kern="1200" noProof="0" dirty="0"/>
        </a:p>
      </dsp:txBody>
      <dsp:txXfrm>
        <a:off x="3135825" y="2586625"/>
        <a:ext cx="2643750" cy="720000"/>
      </dsp:txXfrm>
    </dsp:sp>
    <dsp:sp modelId="{CA848760-99D5-488A-AFB3-9EA6BD946B87}">
      <dsp:nvSpPr>
        <dsp:cNvPr id="0" name=""/>
        <dsp:cNvSpPr/>
      </dsp:nvSpPr>
      <dsp:spPr>
        <a:xfrm rot="8100000">
          <a:off x="6757762" y="333159"/>
          <a:ext cx="1612687" cy="1612687"/>
        </a:xfrm>
        <a:prstGeom prst="teardrop">
          <a:avLst/>
        </a:prstGeom>
        <a:solidFill>
          <a:schemeClr val="accent5">
            <a:hueOff val="4039281"/>
            <a:satOff val="12053"/>
            <a:lumOff val="1568"/>
            <a:alphaOff val="0"/>
          </a:schemeClr>
        </a:solid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D5546ED-1D49-469E-BE29-17C87FAFD7C8}">
      <dsp:nvSpPr>
        <dsp:cNvPr id="0" name=""/>
        <dsp:cNvSpPr/>
      </dsp:nvSpPr>
      <dsp:spPr>
        <a:xfrm>
          <a:off x="7081962" y="749346"/>
          <a:ext cx="925312" cy="925312"/>
        </a:xfrm>
        <a:prstGeom prst="rect">
          <a:avLst/>
        </a:prstGeom>
        <a:blipFill rotWithShape="1">
          <a:blip xmlns:r="http://schemas.openxmlformats.org/officeDocument/2006/relationships" r:embed="rId5">
            <a:extLst>
              <a:ext uri="{96DAC541-7B7A-43D3-8B79-37D633B846F1}">
                <asvg:svgBlip xmlns:asvg="http://schemas.microsoft.com/office/drawing/2016/SVG/main" xmlns="" r:embed="rId6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38100" dist="25400" dir="5400000" rotWithShape="0">
            <a:srgbClr val="000000">
              <a:alpha val="2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3360347C-5C69-4C15-9A6A-3E9A9E20C3DA}">
      <dsp:nvSpPr>
        <dsp:cNvPr id="0" name=""/>
        <dsp:cNvSpPr/>
      </dsp:nvSpPr>
      <dsp:spPr>
        <a:xfrm>
          <a:off x="6242231" y="2586625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rtlCol="0" anchor="ctr" anchorCtr="0">
          <a:noAutofit/>
        </a:bodyPr>
        <a:lstStyle/>
        <a:p>
          <a:pPr lvl="0" algn="ctr" defTabSz="1778000" rtl="0">
            <a:lnSpc>
              <a:spcPct val="100000"/>
            </a:lnSpc>
            <a:spcBef>
              <a:spcPct val="0"/>
            </a:spcBef>
            <a:spcAft>
              <a:spcPct val="35000"/>
            </a:spcAft>
            <a:defRPr cap="all"/>
          </a:pPr>
          <a:r>
            <a:rPr lang="tr-TR" sz="4000" kern="1200" noProof="0" dirty="0" smtClean="0"/>
            <a:t>Dans</a:t>
          </a:r>
          <a:endParaRPr lang="tr-TR" sz="4000" kern="1200" noProof="0" dirty="0"/>
        </a:p>
      </dsp:txBody>
      <dsp:txXfrm>
        <a:off x="6242231" y="2586625"/>
        <a:ext cx="2643750" cy="72000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5F5B303-C42A-0F46-B1B4-9FC2C90E8F5B}">
      <dsp:nvSpPr>
        <dsp:cNvPr id="0" name=""/>
        <dsp:cNvSpPr/>
      </dsp:nvSpPr>
      <dsp:spPr>
        <a:xfrm>
          <a:off x="0" y="1844"/>
          <a:ext cx="4833256" cy="0"/>
        </a:xfrm>
        <a:prstGeom prst="lin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ADE9C513-F9D6-7C40-9628-67B2B6D9AAB3}">
      <dsp:nvSpPr>
        <dsp:cNvPr id="0" name=""/>
        <dsp:cNvSpPr/>
      </dsp:nvSpPr>
      <dsp:spPr>
        <a:xfrm>
          <a:off x="0" y="1844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b="0" kern="1200" noProof="0" dirty="0" smtClean="0"/>
            <a:t>Yiyecek </a:t>
          </a:r>
          <a:endParaRPr lang="tr-TR" sz="5800" b="0" kern="1200" noProof="0" dirty="0"/>
        </a:p>
      </dsp:txBody>
      <dsp:txXfrm>
        <a:off x="0" y="1844"/>
        <a:ext cx="4833256" cy="1258186"/>
      </dsp:txXfrm>
    </dsp:sp>
    <dsp:sp modelId="{B6682269-A845-6E41-9BE5-F15128675201}">
      <dsp:nvSpPr>
        <dsp:cNvPr id="0" name=""/>
        <dsp:cNvSpPr/>
      </dsp:nvSpPr>
      <dsp:spPr>
        <a:xfrm>
          <a:off x="0" y="1260031"/>
          <a:ext cx="4833256" cy="0"/>
        </a:xfrm>
        <a:prstGeom prst="line">
          <a:avLst/>
        </a:prstGeom>
        <a:solidFill>
          <a:schemeClr val="accent2">
            <a:hueOff val="-3825240"/>
            <a:satOff val="-5640"/>
            <a:lumOff val="-392"/>
            <a:alphaOff val="0"/>
          </a:schemeClr>
        </a:solidFill>
        <a:ln w="9525" cap="rnd" cmpd="sng" algn="ctr">
          <a:solidFill>
            <a:schemeClr val="accent2">
              <a:hueOff val="-3825240"/>
              <a:satOff val="-5640"/>
              <a:lumOff val="-39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C98F729D-14CA-1448-A52F-24A02E051745}">
      <dsp:nvSpPr>
        <dsp:cNvPr id="0" name=""/>
        <dsp:cNvSpPr/>
      </dsp:nvSpPr>
      <dsp:spPr>
        <a:xfrm>
          <a:off x="0" y="1260031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noProof="0" dirty="0" smtClean="0"/>
            <a:t>Hediyeler</a:t>
          </a:r>
          <a:endParaRPr lang="tr-TR" sz="5800" kern="1200" noProof="0" dirty="0"/>
        </a:p>
      </dsp:txBody>
      <dsp:txXfrm>
        <a:off x="0" y="1260031"/>
        <a:ext cx="4833256" cy="1258186"/>
      </dsp:txXfrm>
    </dsp:sp>
    <dsp:sp modelId="{D1894A20-DB91-634C-8782-9C8A13103FF6}">
      <dsp:nvSpPr>
        <dsp:cNvPr id="0" name=""/>
        <dsp:cNvSpPr/>
      </dsp:nvSpPr>
      <dsp:spPr>
        <a:xfrm>
          <a:off x="0" y="2518218"/>
          <a:ext cx="4833256" cy="0"/>
        </a:xfrm>
        <a:prstGeom prst="line">
          <a:avLst/>
        </a:prstGeom>
        <a:solidFill>
          <a:schemeClr val="accent2">
            <a:hueOff val="-7650481"/>
            <a:satOff val="-11280"/>
            <a:lumOff val="-785"/>
            <a:alphaOff val="0"/>
          </a:schemeClr>
        </a:solidFill>
        <a:ln w="9525" cap="rnd" cmpd="sng" algn="ctr">
          <a:solidFill>
            <a:schemeClr val="accent2">
              <a:hueOff val="-7650481"/>
              <a:satOff val="-11280"/>
              <a:lumOff val="-785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</dsp:sp>
    <dsp:sp modelId="{B705F7BA-757C-6549-9C73-2326015D6723}">
      <dsp:nvSpPr>
        <dsp:cNvPr id="0" name=""/>
        <dsp:cNvSpPr/>
      </dsp:nvSpPr>
      <dsp:spPr>
        <a:xfrm>
          <a:off x="0" y="2518218"/>
          <a:ext cx="4833256" cy="125818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20980" tIns="220980" rIns="220980" bIns="220980" numCol="1" spcCol="1270" rtlCol="0" anchor="ctr" anchorCtr="0">
          <a:noAutofit/>
        </a:bodyPr>
        <a:lstStyle/>
        <a:p>
          <a:pPr lvl="0" algn="l" defTabSz="2578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tr-TR" sz="5800" kern="1200" noProof="0" dirty="0" smtClean="0"/>
            <a:t>Süslemeler</a:t>
          </a:r>
          <a:endParaRPr lang="tr-TR" sz="5800" kern="1200" noProof="0" dirty="0"/>
        </a:p>
      </dsp:txBody>
      <dsp:txXfrm>
        <a:off x="0" y="2518218"/>
        <a:ext cx="4833256" cy="125818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Simge Daire Etiket Listesi"/>
  <dgm:desc val="Sıralı olmayan veya gruplandırılmış ve ilgili görsellerin eşlik ettiği bilgi öbeklerini göstermek için kullanın. Kısa metin alt yazıları olan simgeler ve küçük resimlerle en iyi sonucu verir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 xmlns="">
        <a:lvl1pPr>
          <a:lnSpc>
            <a:spcPct val="100000"/>
          </a:lnSpc>
          <a:defRPr cap="all"/>
        </a:lvl1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>
            <a:extLst>
              <a:ext uri="{FF2B5EF4-FFF2-40B4-BE49-F238E27FC236}">
                <a16:creationId xmlns:a16="http://schemas.microsoft.com/office/drawing/2014/main" id="{F40BB816-636F-4C40-9EC7-A3BA365B89DC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3" name="Tarih Yer Tutucusu 2">
            <a:extLst>
              <a:ext uri="{FF2B5EF4-FFF2-40B4-BE49-F238E27FC236}">
                <a16:creationId xmlns:a16="http://schemas.microsoft.com/office/drawing/2014/main" id="{97CE0D02-F780-4697-9A30-3F10F4D67C88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A0DBEE99-5DF0-434F-B6B1-B01F2A420B1B}" type="datetime1">
              <a:rPr lang="tr-TR" smtClean="0"/>
              <a:t>17.12.2019</a:t>
            </a:fld>
            <a:endParaRPr lang="tr-TR" dirty="0"/>
          </a:p>
        </p:txBody>
      </p:sp>
      <p:sp>
        <p:nvSpPr>
          <p:cNvPr id="4" name="Alt Bilgi Yer Tutucusu 3">
            <a:extLst>
              <a:ext uri="{FF2B5EF4-FFF2-40B4-BE49-F238E27FC236}">
                <a16:creationId xmlns:a16="http://schemas.microsoft.com/office/drawing/2014/main" id="{E50C7536-00AB-4C14-90D3-7D88603F2A5B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dirty="0"/>
          </a:p>
        </p:txBody>
      </p:sp>
      <p:sp>
        <p:nvSpPr>
          <p:cNvPr id="5" name="Slayt Numarası Yer Tutucusu 4">
            <a:extLst>
              <a:ext uri="{FF2B5EF4-FFF2-40B4-BE49-F238E27FC236}">
                <a16:creationId xmlns:a16="http://schemas.microsoft.com/office/drawing/2014/main" id="{8FDBC111-E561-48D6-9DB3-85F8BE552BA5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4B1AA4D1-BF1D-4260-B442-EBD7859EC5F1}" type="slidenum">
              <a:rPr lang="tr-TR" smtClean="0"/>
              <a:t>‹#›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69114606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13EB2F-1CA2-4A58-A487-E0455E8D5650}" type="datetime1">
              <a:rPr lang="tr-TR" smtClean="0"/>
              <a:pPr/>
              <a:t>17.12.2019</a:t>
            </a:fld>
            <a:endParaRPr lang="tr-TR" dirty="0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tr-TR" noProof="0" dirty="0"/>
          </a:p>
        </p:txBody>
      </p:sp>
      <p:sp>
        <p:nvSpPr>
          <p:cNvPr id="5" name="Notlar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tr-TR" noProof="0" dirty="0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3D39BA2-F127-4DB1-B8FD-D5A70CC3E01B}" type="slidenum">
              <a:rPr lang="tr-TR" noProof="0" smtClean="0"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0024053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tr-TR" smtClean="0"/>
              <a:t>1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73854965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tr-TR" smtClean="0"/>
              <a:t>2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307837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tr-TR" smtClean="0"/>
              <a:t>3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47283211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lar Yer Tutucusu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A3D39BA2-F127-4DB1-B8FD-D5A70CC3E01B}" type="slidenum">
              <a:rPr lang="tr-TR" smtClean="0"/>
              <a:t>4</a:t>
            </a:fld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083598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 anchor="b">
            <a:normAutofit/>
          </a:bodyPr>
          <a:lstStyle>
            <a:lvl1pPr>
              <a:defRPr sz="540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tr-TR" noProof="0" dirty="0" smtClean="0"/>
              <a:t>Asıl alt başlık stilini düzenlemek için tıklayın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2E9FA65-D95B-4DA8-91E3-44EB52CF6DD7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erbest 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6327589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aşlık ve Resim Yazıs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1F30C2C-657B-463D-B837-2AE7513EDB6E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erbest 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12889280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Resim Yazılı Alın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13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rtlCol="0"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74371DAF-5FFF-4361-B832-588A2DFF3A7E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11" name="Serbest 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4" name="Metin Kutusu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tr-T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5" name="Metin Kutusu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tr-T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9596095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rtlCol="0" anchor="b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0640CB0E-41FB-4EAD-8B4B-D5D1C5A07396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erbest 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19137575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Alıntı Ad Kart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aşlık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rtlCol="0" anchor="ctr">
            <a:normAutofit/>
          </a:bodyPr>
          <a:lstStyle>
            <a:lvl1pPr algn="l">
              <a:defRPr sz="4800" b="0" cap="none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21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21EF519-D2C7-4DC0-8A63-CF4509D39EC2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11" name="Serbest 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  <p:sp>
        <p:nvSpPr>
          <p:cNvPr id="17" name="Metin Kutusu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  <a:endParaRPr lang="tr-T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  <p:sp>
        <p:nvSpPr>
          <p:cNvPr id="18" name="Metin Kutusu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rtl="0"/>
            <a:r>
              <a:rPr lang="tr-TR" sz="8000" noProof="0" dirty="0" smtClean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  <a:endParaRPr lang="tr-TR" sz="8000" noProof="0" dirty="0">
              <a:ln w="3175" cmpd="sng">
                <a:noFill/>
              </a:ln>
              <a:solidFill>
                <a:schemeClr val="accent1"/>
              </a:solidFill>
              <a:effectLst/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14045307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oğru veya Yanlı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rtlCol="0" anchor="ctr">
            <a:normAutofit/>
          </a:bodyPr>
          <a:lstStyle>
            <a:lvl1pPr algn="l">
              <a:defRPr sz="4800" b="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21" name="Metin Yer Tutucusu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rtlCol="0"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 rtl="0">
              <a:buNone/>
            </a:pPr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88F8232E-336E-437E-A9B6-2F69973DF7F4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erbest 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633803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 ve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 anchor="t"/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612C2D2-B5CD-4C0B-B5D0-220D906DA076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8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9013218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rtlCol="0" anchor="ctr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 rtlCol="0"/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EA0B3BB-056F-458B-8EB8-C34E50300AB5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8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61913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 rtlCol="0"/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6BD3327-D5FB-44A6-B1D3-9CFD1B8D6B95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8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0714316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 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rtlCol="0" anchor="b"/>
          <a:lstStyle>
            <a:lvl1pPr algn="l">
              <a:defRPr sz="4000" b="0" cap="none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rtlCol="0"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24268FBF-DA0A-49C8-BCC8-5DDF25A94F09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erbest 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0443905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Başlık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942E1BC1-1BFD-4A92-8BE2-1B3488201921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10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5456513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Başlık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rtlCol="0"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7" name="Tarih Yer Tutucusu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E58BE08-BEA5-4845-AB28-2B168C03E051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8" name="Alt Bilgi Yer Tutucusu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12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ayt Numarası Yer Tutucusu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185892880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Tarih Yer Tutucusu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D9B2043-F66A-440D-8A83-27DA69003E60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4" name="Alt Bilgi Yer Tutucusu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7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3122329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arih Yer Tutucusu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0D3B2BB-ED16-4BB5-AB4D-D3BDF4E7ACF1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3" name="Alt Bilgi Yer Tutucusu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6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39452939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Resim Yazı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rtlCol="0" anchor="b"/>
          <a:lstStyle>
            <a:lvl1pPr algn="l">
              <a:defRPr sz="2000" b="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rtlCol="0" anchor="ctr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 rtlCol="0"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BEE386C1-F4D4-43AA-8CCE-D84D5A08532E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erbest 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27640660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Resim Yazı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rtlCol="0" anchor="b">
            <a:normAutofit/>
          </a:bodyPr>
          <a:lstStyle>
            <a:lvl1pPr algn="l">
              <a:defRPr sz="2400" b="0"/>
            </a:lvl1pPr>
          </a:lstStyle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Resim Yer Tutucusu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rtlCol="0"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rtl="0"/>
            <a:r>
              <a:rPr lang="tr-TR" noProof="0" dirty="0" smtClean="0"/>
              <a:t>Resim eklemek için simgeye tıklayın</a:t>
            </a:r>
            <a:endParaRPr lang="tr-TR" noProof="0" dirty="0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 rtlCol="0"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tr-TR" noProof="0" dirty="0" smtClean="0"/>
              <a:t>Asıl metin stillerini düzenle</a:t>
            </a:r>
            <a:endParaRPr lang="tr-TR" noProof="0" dirty="0"/>
          </a:p>
        </p:txBody>
      </p:sp>
      <p:sp>
        <p:nvSpPr>
          <p:cNvPr id="5" name="Tarih Yer Tutucusu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402033-FF92-41F6-90A0-5F6CEF8A94AE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tr-TR" noProof="0" dirty="0"/>
          </a:p>
        </p:txBody>
      </p:sp>
      <p:sp>
        <p:nvSpPr>
          <p:cNvPr id="9" name="Serbest 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 rtlCol="0"/>
          <a:lstStyle/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42454323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4" name="Serbest 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Serbest 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Serbest 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Serbest 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Serbest 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Serbest 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Serbest 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Serbest 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Serbest 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Serbest 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Serbest 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Serbest 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0" name="Grup 9"/>
          <p:cNvGrpSpPr/>
          <p:nvPr/>
        </p:nvGrpSpPr>
        <p:grpSpPr>
          <a:xfrm>
            <a:off x="27221" y="-30"/>
            <a:ext cx="2356674" cy="6853283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11" name="Serbest Form 27"/>
            <p:cNvSpPr/>
            <p:nvPr/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" name="Serbest 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3" name="Serbest 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Serbest 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Serbest 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Serbest 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Serbest 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Serbest 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Serbest 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Serbest biçi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Serbest 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Serbest 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7" name="Dikdörtgen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rtl="0"/>
            <a:r>
              <a:rPr lang="tr-TR" noProof="0" dirty="0" smtClean="0"/>
              <a:t>Asıl başlık stilini düzenlemek için tıklayın</a:t>
            </a:r>
            <a:endParaRPr lang="tr-TR" noProof="0" dirty="0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tr-TR" noProof="0" dirty="0" smtClean="0"/>
              <a:t>Asıl metin stillerini düzenle</a:t>
            </a:r>
          </a:p>
          <a:p>
            <a:pPr lvl="1" rtl="0"/>
            <a:r>
              <a:rPr lang="tr-TR" noProof="0" dirty="0" smtClean="0"/>
              <a:t>İkinci düzey</a:t>
            </a:r>
          </a:p>
          <a:p>
            <a:pPr lvl="2" rtl="0"/>
            <a:r>
              <a:rPr lang="tr-TR" noProof="0" dirty="0" smtClean="0"/>
              <a:t>Üçüncü düzey</a:t>
            </a:r>
          </a:p>
          <a:p>
            <a:pPr lvl="3" rtl="0"/>
            <a:r>
              <a:rPr lang="tr-TR" noProof="0" dirty="0" smtClean="0"/>
              <a:t>Dördüncü düzey</a:t>
            </a:r>
          </a:p>
          <a:p>
            <a:pPr lvl="4" rtl="0"/>
            <a:r>
              <a:rPr lang="tr-TR" noProof="0" dirty="0" smtClean="0"/>
              <a:t>Beşinci düzey</a:t>
            </a:r>
            <a:endParaRPr lang="tr-TR" noProof="0" dirty="0"/>
          </a:p>
        </p:txBody>
      </p:sp>
      <p:sp>
        <p:nvSpPr>
          <p:cNvPr id="4" name="Tarih Yer Tutucusu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fld id="{9319D488-7127-4A71-9175-591F8AAE2E23}" type="datetime1">
              <a:rPr lang="tr-TR" noProof="0" smtClean="0"/>
              <a:t>17.12.2019</a:t>
            </a:fld>
            <a:endParaRPr lang="tr-TR" noProof="0" dirty="0"/>
          </a:p>
        </p:txBody>
      </p:sp>
      <p:sp>
        <p:nvSpPr>
          <p:cNvPr id="5" name="Alt Bilgi Yer Tutucusu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rtl="0"/>
            <a:endParaRPr lang="tr-TR" noProof="0" dirty="0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 rtl="0"/>
            <a:fld id="{D57F1E4F-1CFF-5643-939E-217C01CDF565}" type="slidenum">
              <a:rPr lang="tr-TR" noProof="0" smtClean="0"/>
              <a:pPr/>
              <a:t>‹#›</a:t>
            </a:fld>
            <a:endParaRPr lang="tr-TR" noProof="0" dirty="0"/>
          </a:p>
        </p:txBody>
      </p:sp>
    </p:spTree>
    <p:extLst>
      <p:ext uri="{BB962C8B-B14F-4D97-AF65-F5344CB8AC3E}">
        <p14:creationId xmlns:p14="http://schemas.microsoft.com/office/powerpoint/2010/main" val="6095231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768" r:id="rId1"/>
    <p:sldLayoutId id="2147483769" r:id="rId2"/>
    <p:sldLayoutId id="2147483770" r:id="rId3"/>
    <p:sldLayoutId id="2147483771" r:id="rId4"/>
    <p:sldLayoutId id="2147483772" r:id="rId5"/>
    <p:sldLayoutId id="2147483773" r:id="rId6"/>
    <p:sldLayoutId id="2147483774" r:id="rId7"/>
    <p:sldLayoutId id="2147483775" r:id="rId8"/>
    <p:sldLayoutId id="2147483776" r:id="rId9"/>
    <p:sldLayoutId id="2147483777" r:id="rId10"/>
    <p:sldLayoutId id="2147483778" r:id="rId11"/>
    <p:sldLayoutId id="2147483779" r:id="rId12"/>
    <p:sldLayoutId id="2147483780" r:id="rId13"/>
    <p:sldLayoutId id="2147483781" r:id="rId14"/>
    <p:sldLayoutId id="2147483782" r:id="rId15"/>
    <p:sldLayoutId id="2147483783" r:id="rId16"/>
  </p:sldLayoutIdLst>
  <p:timing>
    <p:tnLst>
      <p:par>
        <p:cTn id="1" dur="indefinite" restart="never" nodeType="tmRoot"/>
      </p:par>
    </p:tnLst>
  </p:timing>
  <p:hf sldNum="0" hdr="0" ftr="0" dt="0"/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2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QuickStyle" Target="../diagrams/quickStyle2.xml"/><Relationship Id="rId3" Type="http://schemas.openxmlformats.org/officeDocument/2006/relationships/image" Target="../media/image6.jpg"/><Relationship Id="rId7" Type="http://schemas.openxmlformats.org/officeDocument/2006/relationships/diagramLayout" Target="../diagrams/layou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Data" Target="../diagrams/data2.xml"/><Relationship Id="rId5" Type="http://schemas.openxmlformats.org/officeDocument/2006/relationships/image" Target="../media/image8.jpg"/><Relationship Id="rId10" Type="http://schemas.microsoft.com/office/2007/relationships/diagramDrawing" Target="../diagrams/drawing2.xml"/><Relationship Id="rId4" Type="http://schemas.openxmlformats.org/officeDocument/2006/relationships/image" Target="../media/image7.jpg"/><Relationship Id="rId9" Type="http://schemas.openxmlformats.org/officeDocument/2006/relationships/diagramColors" Target="../diagrams/colors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8" name="Dikdörtgen 17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5" name="Resim 4" descr="ışık spotları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" y="10"/>
            <a:ext cx="1219200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Etkinlik Planı Hayal Tasarımı</a:t>
            </a:r>
            <a:endParaRPr lang="tr-TR" dirty="0"/>
          </a:p>
        </p:txBody>
      </p:sp>
      <p:sp>
        <p:nvSpPr>
          <p:cNvPr id="13" name="Alt Başlık 12">
            <a:extLst>
              <a:ext uri="{FF2B5EF4-FFF2-40B4-BE49-F238E27FC236}">
                <a16:creationId xmlns:a16="http://schemas.microsoft.com/office/drawing/2014/main" id="{F05262DB-6398-4AF9-96A3-041CFB11230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endParaRPr lang="tr-TR" dirty="0"/>
          </a:p>
        </p:txBody>
      </p:sp>
      <p:grpSp>
        <p:nvGrpSpPr>
          <p:cNvPr id="20" name="Grup 19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21" name="Serbest 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Serbest 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Serbest 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Serbest 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Serbest 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Serbest 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7" name="Serbest 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Serbest 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Serbest 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Serbest 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Serbest 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Serbest 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34" name="Grup 33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35" name="Serbest 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Serbest 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Serbest 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Serbest 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Serbest 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Serbest 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Serbest 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Serbest 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Serbest 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Serbest biçi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Serbest 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Serbest 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8" name="Dikdörtgen 47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50" name="Serbest biçi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12941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Dikdörtgen 32">
            <a:extLst>
              <a:ext uri="{FF2B5EF4-FFF2-40B4-BE49-F238E27FC236}">
                <a16:creationId xmlns:a16="http://schemas.microsoft.com/office/drawing/2014/main" id="{A9D17E3F-9160-4D16-8F1D-F8FE94E2A5DC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 rtl="0"/>
            <a:endParaRPr lang="tr-TR" dirty="0"/>
          </a:p>
        </p:txBody>
      </p:sp>
      <p:pic>
        <p:nvPicPr>
          <p:cNvPr id="13" name="Resim 12" descr="ışık spotları">
            <a:extLst>
              <a:ext uri="{FF2B5EF4-FFF2-40B4-BE49-F238E27FC236}">
                <a16:creationId xmlns:a16="http://schemas.microsoft.com/office/drawing/2014/main" id="{91359E98-53EA-154C-9838-95AAA23C9E6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prstClr val="black"/>
              <a:schemeClr val="tx2">
                <a:tint val="45000"/>
                <a:satMod val="400000"/>
              </a:schemeClr>
            </a:duotone>
            <a:alphaModFix amt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0" y="10"/>
            <a:ext cx="1219198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23F6D5E8-15CF-4755-910B-1B5A1E7773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Parti Planlama</a:t>
            </a:r>
            <a:endParaRPr lang="tr-TR" dirty="0"/>
          </a:p>
        </p:txBody>
      </p:sp>
      <p:grpSp>
        <p:nvGrpSpPr>
          <p:cNvPr id="35" name="Grup 34">
            <a:extLst>
              <a:ext uri="{FF2B5EF4-FFF2-40B4-BE49-F238E27FC236}">
                <a16:creationId xmlns:a16="http://schemas.microsoft.com/office/drawing/2014/main" id="{93DBB853-C277-42C7-80D0-110A8842ED5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36" name="Serbest Form 11">
              <a:extLst>
                <a:ext uri="{FF2B5EF4-FFF2-40B4-BE49-F238E27FC236}">
                  <a16:creationId xmlns:a16="http://schemas.microsoft.com/office/drawing/2014/main" id="{8D2CA353-4AC3-432A-8704-A618563EECF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Serbest Form 12">
              <a:extLst>
                <a:ext uri="{FF2B5EF4-FFF2-40B4-BE49-F238E27FC236}">
                  <a16:creationId xmlns:a16="http://schemas.microsoft.com/office/drawing/2014/main" id="{71685CFF-C2D8-4119-9CDA-5049148537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Serbest Form 13">
              <a:extLst>
                <a:ext uri="{FF2B5EF4-FFF2-40B4-BE49-F238E27FC236}">
                  <a16:creationId xmlns:a16="http://schemas.microsoft.com/office/drawing/2014/main" id="{119C20C9-05B5-4384-9F4E-B4B8FA299CD3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9" name="Serbest Form 14">
              <a:extLst>
                <a:ext uri="{FF2B5EF4-FFF2-40B4-BE49-F238E27FC236}">
                  <a16:creationId xmlns:a16="http://schemas.microsoft.com/office/drawing/2014/main" id="{F78ACAA7-E69F-43D4-919F-59DCA6482DF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0" name="Serbest Form 15">
              <a:extLst>
                <a:ext uri="{FF2B5EF4-FFF2-40B4-BE49-F238E27FC236}">
                  <a16:creationId xmlns:a16="http://schemas.microsoft.com/office/drawing/2014/main" id="{96704AC3-E553-4428-AD42-796DD344ADA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1" name="Serbest Form 16">
              <a:extLst>
                <a:ext uri="{FF2B5EF4-FFF2-40B4-BE49-F238E27FC236}">
                  <a16:creationId xmlns:a16="http://schemas.microsoft.com/office/drawing/2014/main" id="{3144CE2D-2D9E-4E16-92AA-F685E45492E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2" name="Serbest Form 17">
              <a:extLst>
                <a:ext uri="{FF2B5EF4-FFF2-40B4-BE49-F238E27FC236}">
                  <a16:creationId xmlns:a16="http://schemas.microsoft.com/office/drawing/2014/main" id="{CD4C0C99-C139-4838-92A2-2C05514812E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Serbest Form 18">
              <a:extLst>
                <a:ext uri="{FF2B5EF4-FFF2-40B4-BE49-F238E27FC236}">
                  <a16:creationId xmlns:a16="http://schemas.microsoft.com/office/drawing/2014/main" id="{6D356AA9-ECE0-4E40-A277-44AC6EF7650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Serbest Form 19">
              <a:extLst>
                <a:ext uri="{FF2B5EF4-FFF2-40B4-BE49-F238E27FC236}">
                  <a16:creationId xmlns:a16="http://schemas.microsoft.com/office/drawing/2014/main" id="{5A9C3CFE-942C-43DB-9652-8B2647552B4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Serbest Form 20">
              <a:extLst>
                <a:ext uri="{FF2B5EF4-FFF2-40B4-BE49-F238E27FC236}">
                  <a16:creationId xmlns:a16="http://schemas.microsoft.com/office/drawing/2014/main" id="{F3DDB2C0-7B2C-4BA5-8ECA-4632746722D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Serbest Form 21">
              <a:extLst>
                <a:ext uri="{FF2B5EF4-FFF2-40B4-BE49-F238E27FC236}">
                  <a16:creationId xmlns:a16="http://schemas.microsoft.com/office/drawing/2014/main" id="{CCB346B3-FD72-422B-9688-F54E77399A3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Serbest Form 22">
              <a:extLst>
                <a:ext uri="{FF2B5EF4-FFF2-40B4-BE49-F238E27FC236}">
                  <a16:creationId xmlns:a16="http://schemas.microsoft.com/office/drawing/2014/main" id="{A5E738B1-537A-48F5-B99B-72BF4EA8B0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49" name="Grup 48">
            <a:extLst>
              <a:ext uri="{FF2B5EF4-FFF2-40B4-BE49-F238E27FC236}">
                <a16:creationId xmlns:a16="http://schemas.microsoft.com/office/drawing/2014/main" id="{65CAAAF8-C872-447C-BCD0-F5CD3016C563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50" name="Serbest Form 27">
              <a:extLst>
                <a:ext uri="{FF2B5EF4-FFF2-40B4-BE49-F238E27FC236}">
                  <a16:creationId xmlns:a16="http://schemas.microsoft.com/office/drawing/2014/main" id="{3CD192F9-4898-4362-B1A2-3DDAA54614A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Serbest Form 28">
              <a:extLst>
                <a:ext uri="{FF2B5EF4-FFF2-40B4-BE49-F238E27FC236}">
                  <a16:creationId xmlns:a16="http://schemas.microsoft.com/office/drawing/2014/main" id="{25658BAB-0A60-4CAE-B735-5297A284A9E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Serbest Form 29">
              <a:extLst>
                <a:ext uri="{FF2B5EF4-FFF2-40B4-BE49-F238E27FC236}">
                  <a16:creationId xmlns:a16="http://schemas.microsoft.com/office/drawing/2014/main" id="{B176DB7C-2C45-4E08-956B-5D2E339C755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Serbest Form 30">
              <a:extLst>
                <a:ext uri="{FF2B5EF4-FFF2-40B4-BE49-F238E27FC236}">
                  <a16:creationId xmlns:a16="http://schemas.microsoft.com/office/drawing/2014/main" id="{671B014E-7E67-4978-A9AB-7C6E2F99FDA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4" name="Serbest Form 31">
              <a:extLst>
                <a:ext uri="{FF2B5EF4-FFF2-40B4-BE49-F238E27FC236}">
                  <a16:creationId xmlns:a16="http://schemas.microsoft.com/office/drawing/2014/main" id="{193156F8-3B15-4064-8C4B-F21ED4F376A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5" name="Serbest Form 32">
              <a:extLst>
                <a:ext uri="{FF2B5EF4-FFF2-40B4-BE49-F238E27FC236}">
                  <a16:creationId xmlns:a16="http://schemas.microsoft.com/office/drawing/2014/main" id="{96B721A4-876F-43D1-B231-585A55B38F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6" name="Serbest Form 33">
              <a:extLst>
                <a:ext uri="{FF2B5EF4-FFF2-40B4-BE49-F238E27FC236}">
                  <a16:creationId xmlns:a16="http://schemas.microsoft.com/office/drawing/2014/main" id="{3D9AB238-BB7F-4D15-83B0-BD6CA92CC7F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7" name="Serbest Form 34">
              <a:extLst>
                <a:ext uri="{FF2B5EF4-FFF2-40B4-BE49-F238E27FC236}">
                  <a16:creationId xmlns:a16="http://schemas.microsoft.com/office/drawing/2014/main" id="{85F91E03-6B79-4561-AADA-9D9EE5194981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8" name="Serbest Form 35">
              <a:extLst>
                <a:ext uri="{FF2B5EF4-FFF2-40B4-BE49-F238E27FC236}">
                  <a16:creationId xmlns:a16="http://schemas.microsoft.com/office/drawing/2014/main" id="{A2B05A7B-02BB-4384-AB3F-6300769C06E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9" name="Serbest biçim 36">
              <a:extLst>
                <a:ext uri="{FF2B5EF4-FFF2-40B4-BE49-F238E27FC236}">
                  <a16:creationId xmlns:a16="http://schemas.microsoft.com/office/drawing/2014/main" id="{10C0CEA7-547A-4AB3-99B0-971B1E98AB9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0" name="Serbest Form 37">
              <a:extLst>
                <a:ext uri="{FF2B5EF4-FFF2-40B4-BE49-F238E27FC236}">
                  <a16:creationId xmlns:a16="http://schemas.microsoft.com/office/drawing/2014/main" id="{643A7C23-A309-4BDC-AC90-7E150B0A7A4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61" name="Serbest Form 38">
              <a:extLst>
                <a:ext uri="{FF2B5EF4-FFF2-40B4-BE49-F238E27FC236}">
                  <a16:creationId xmlns:a16="http://schemas.microsoft.com/office/drawing/2014/main" id="{CDFCEA60-6323-4E47-A467-83E3D32C0B9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63" name="Dikdörtgen 62">
            <a:extLst>
              <a:ext uri="{FF2B5EF4-FFF2-40B4-BE49-F238E27FC236}">
                <a16:creationId xmlns:a16="http://schemas.microsoft.com/office/drawing/2014/main" id="{42D62A3B-08B7-4F45-B0BC-A23B2CC9C30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65" name="Serbest Form 11">
            <a:extLst>
              <a:ext uri="{FF2B5EF4-FFF2-40B4-BE49-F238E27FC236}">
                <a16:creationId xmlns:a16="http://schemas.microsoft.com/office/drawing/2014/main" id="{7527CAFC-17AC-48FE-AB33-811D38361FC7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2" name="İçerik Yer Tutucusu 2" descr="Simge SmartArt Grafiği">
            <a:extLst>
              <a:ext uri="{FF2B5EF4-FFF2-40B4-BE49-F238E27FC236}">
                <a16:creationId xmlns:a16="http://schemas.microsoft.com/office/drawing/2014/main" id="{4F2B137F-C2B7-49C4-9A78-29FD71A0093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96495513"/>
              </p:ext>
            </p:extLst>
          </p:nvPr>
        </p:nvGraphicFramePr>
        <p:xfrm>
          <a:off x="2589213" y="2133600"/>
          <a:ext cx="8915400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</p:spTree>
    <p:extLst>
      <p:ext uri="{BB962C8B-B14F-4D97-AF65-F5344CB8AC3E}">
        <p14:creationId xmlns:p14="http://schemas.microsoft.com/office/powerpoint/2010/main" val="14365574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Resim 6" descr="çiçekler">
            <a:extLst>
              <a:ext uri="{FF2B5EF4-FFF2-40B4-BE49-F238E27FC236}">
                <a16:creationId xmlns:a16="http://schemas.microsoft.com/office/drawing/2014/main" id="{BCA9472B-BE73-494A-9A61-CF6F6D4EF85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9144" b="-1356"/>
          <a:stretch/>
        </p:blipFill>
        <p:spPr>
          <a:xfrm>
            <a:off x="8523931" y="4639896"/>
            <a:ext cx="3668069" cy="2254042"/>
          </a:xfrm>
          <a:prstGeom prst="rect">
            <a:avLst/>
          </a:prstGeom>
        </p:spPr>
      </p:pic>
      <p:pic>
        <p:nvPicPr>
          <p:cNvPr id="8" name="Resim 7" descr="hediye">
            <a:extLst>
              <a:ext uri="{FF2B5EF4-FFF2-40B4-BE49-F238E27FC236}">
                <a16:creationId xmlns:a16="http://schemas.microsoft.com/office/drawing/2014/main" id="{0CE71C86-5256-F346-852E-D64FDD48D52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35726"/>
          <a:stretch/>
        </p:blipFill>
        <p:spPr>
          <a:xfrm>
            <a:off x="8523929" y="2272021"/>
            <a:ext cx="3668071" cy="2358699"/>
          </a:xfrm>
          <a:prstGeom prst="rect">
            <a:avLst/>
          </a:prstGeom>
        </p:spPr>
      </p:pic>
      <p:pic>
        <p:nvPicPr>
          <p:cNvPr id="9" name="Resim 8">
            <a:extLst>
              <a:ext uri="{FF2B5EF4-FFF2-40B4-BE49-F238E27FC236}">
                <a16:creationId xmlns:a16="http://schemas.microsoft.com/office/drawing/2014/main" id="{0DD27FA4-E917-1A4B-90B7-6F7401ABD9C2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t="41106" b="16016"/>
          <a:stretch/>
        </p:blipFill>
        <p:spPr>
          <a:xfrm>
            <a:off x="8523927" y="8803"/>
            <a:ext cx="3668072" cy="2263218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5F3F6C66-D6D7-4A72-9928-967AEA4007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Parti Komiteleri</a:t>
            </a:r>
            <a:endParaRPr lang="tr-TR" dirty="0"/>
          </a:p>
        </p:txBody>
      </p:sp>
      <p:graphicFrame>
        <p:nvGraphicFramePr>
          <p:cNvPr id="5" name="İçerik Yer Tutucusu 2" descr="Simge Listesi SmartArt grafiği">
            <a:extLst>
              <a:ext uri="{FF2B5EF4-FFF2-40B4-BE49-F238E27FC236}">
                <a16:creationId xmlns:a16="http://schemas.microsoft.com/office/drawing/2014/main" id="{7201ED44-E43F-0F4D-9EE4-135AC6924F3C}"/>
              </a:ext>
            </a:extLst>
          </p:cNvPr>
          <p:cNvGraphicFramePr>
            <a:graphicFrameLocks noGrp="1" noChangeAspect="1"/>
          </p:cNvGraphicFramePr>
          <p:nvPr>
            <p:ph idx="1"/>
            <p:extLst>
              <p:ext uri="{D42A27DB-BD31-4B8C-83A1-F6EECF244321}">
                <p14:modId xmlns:p14="http://schemas.microsoft.com/office/powerpoint/2010/main" val="1142050091"/>
              </p:ext>
            </p:extLst>
          </p:nvPr>
        </p:nvGraphicFramePr>
        <p:xfrm>
          <a:off x="2724539" y="2133600"/>
          <a:ext cx="4833257" cy="37782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6" r:lo="rId7" r:qs="rId8" r:cs="rId9"/>
          </a:graphicData>
        </a:graphic>
      </p:graphicFrame>
    </p:spTree>
    <p:extLst>
      <p:ext uri="{BB962C8B-B14F-4D97-AF65-F5344CB8AC3E}">
        <p14:creationId xmlns:p14="http://schemas.microsoft.com/office/powerpoint/2010/main" val="1496850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/>
            </a:gs>
            <a:gs pos="71000">
              <a:schemeClr val="accent3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Dikdörtgen 9">
            <a:extLst>
              <a:ext uri="{FF2B5EF4-FFF2-40B4-BE49-F238E27FC236}">
                <a16:creationId xmlns:a16="http://schemas.microsoft.com/office/drawing/2014/main" id="{93F2CC0B-D5F1-40B8-9CC6-4A36850B66FD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tr-TR" dirty="0"/>
          </a:p>
        </p:txBody>
      </p:sp>
      <p:pic>
        <p:nvPicPr>
          <p:cNvPr id="5" name="Resim 4" descr="ışık spotları">
            <a:extLst>
              <a:ext uri="{FF2B5EF4-FFF2-40B4-BE49-F238E27FC236}">
                <a16:creationId xmlns:a16="http://schemas.microsoft.com/office/drawing/2014/main" id="{1A23FE0C-9A67-334E-9B7F-83AA9CF636A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  <a:alphaModFix amt="40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5"/>
            <a:ext cx="12192000" cy="6857990"/>
          </a:xfrm>
          <a:prstGeom prst="rect">
            <a:avLst/>
          </a:prstGeom>
        </p:spPr>
      </p:pic>
      <p:sp>
        <p:nvSpPr>
          <p:cNvPr id="2" name="Başlık 1">
            <a:extLst>
              <a:ext uri="{FF2B5EF4-FFF2-40B4-BE49-F238E27FC236}">
                <a16:creationId xmlns:a16="http://schemas.microsoft.com/office/drawing/2014/main" id="{F266081D-517B-5D43-A7B4-E67DDEDC0B3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Teşekkürler</a:t>
            </a:r>
            <a:endParaRPr lang="tr-TR" dirty="0"/>
          </a:p>
        </p:txBody>
      </p:sp>
      <p:sp>
        <p:nvSpPr>
          <p:cNvPr id="3" name="Alt Başlık 2">
            <a:extLst>
              <a:ext uri="{FF2B5EF4-FFF2-40B4-BE49-F238E27FC236}">
                <a16:creationId xmlns:a16="http://schemas.microsoft.com/office/drawing/2014/main" id="{96D75439-C766-134A-A0D0-BE002D8B0AA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rtlCol="0">
            <a:normAutofit/>
          </a:bodyPr>
          <a:lstStyle/>
          <a:p>
            <a:pPr rtl="0"/>
            <a:r>
              <a:rPr lang="tr-TR" dirty="0" smtClean="0"/>
              <a:t>birisi@example.com</a:t>
            </a:r>
            <a:endParaRPr lang="tr-TR" dirty="0"/>
          </a:p>
        </p:txBody>
      </p:sp>
      <p:grpSp>
        <p:nvGrpSpPr>
          <p:cNvPr id="12" name="Grup 11">
            <a:extLst>
              <a:ext uri="{FF2B5EF4-FFF2-40B4-BE49-F238E27FC236}">
                <a16:creationId xmlns:a16="http://schemas.microsoft.com/office/drawing/2014/main" id="{631C6CE6-1810-44ED-A6D7-3FF53040AE20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accent1">
              <a:lumMod val="75000"/>
              <a:alpha val="40000"/>
            </a:schemeClr>
          </a:solidFill>
        </p:grpSpPr>
        <p:sp>
          <p:nvSpPr>
            <p:cNvPr id="13" name="Serbest Form 11">
              <a:extLst>
                <a:ext uri="{FF2B5EF4-FFF2-40B4-BE49-F238E27FC236}">
                  <a16:creationId xmlns:a16="http://schemas.microsoft.com/office/drawing/2014/main" id="{1F6D8BFE-D0D0-4BAE-9D5A-701DE7D3CEE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4" name="Serbest Form 12">
              <a:extLst>
                <a:ext uri="{FF2B5EF4-FFF2-40B4-BE49-F238E27FC236}">
                  <a16:creationId xmlns:a16="http://schemas.microsoft.com/office/drawing/2014/main" id="{53F86D30-CEDB-4D96-AF73-AA3CD5A437B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5" name="Serbest Form 13">
              <a:extLst>
                <a:ext uri="{FF2B5EF4-FFF2-40B4-BE49-F238E27FC236}">
                  <a16:creationId xmlns:a16="http://schemas.microsoft.com/office/drawing/2014/main" id="{F5187540-C4C8-410C-A395-69FCB1C86C26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Serbest Form 14">
              <a:extLst>
                <a:ext uri="{FF2B5EF4-FFF2-40B4-BE49-F238E27FC236}">
                  <a16:creationId xmlns:a16="http://schemas.microsoft.com/office/drawing/2014/main" id="{75BD6E4A-797C-451B-B08F-D99C1A9D13F8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Serbest Form 15">
              <a:extLst>
                <a:ext uri="{FF2B5EF4-FFF2-40B4-BE49-F238E27FC236}">
                  <a16:creationId xmlns:a16="http://schemas.microsoft.com/office/drawing/2014/main" id="{0D241082-BAFA-462E-827B-5814B020F5C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Serbest Form 16">
              <a:extLst>
                <a:ext uri="{FF2B5EF4-FFF2-40B4-BE49-F238E27FC236}">
                  <a16:creationId xmlns:a16="http://schemas.microsoft.com/office/drawing/2014/main" id="{2920CCBD-116D-450B-9608-99F05F7D78A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Serbest Form 17">
              <a:extLst>
                <a:ext uri="{FF2B5EF4-FFF2-40B4-BE49-F238E27FC236}">
                  <a16:creationId xmlns:a16="http://schemas.microsoft.com/office/drawing/2014/main" id="{A57CD3DE-CEAF-4BD4-A5EF-24B3E622BB5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Serbest Form 18">
              <a:extLst>
                <a:ext uri="{FF2B5EF4-FFF2-40B4-BE49-F238E27FC236}">
                  <a16:creationId xmlns:a16="http://schemas.microsoft.com/office/drawing/2014/main" id="{4EC3258C-366B-4629-A7D3-5173D3637D8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Serbest Form 19">
              <a:extLst>
                <a:ext uri="{FF2B5EF4-FFF2-40B4-BE49-F238E27FC236}">
                  <a16:creationId xmlns:a16="http://schemas.microsoft.com/office/drawing/2014/main" id="{D444D63A-CE2B-4ACD-BA0E-4ADECAD86F0A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Serbest Form 20">
              <a:extLst>
                <a:ext uri="{FF2B5EF4-FFF2-40B4-BE49-F238E27FC236}">
                  <a16:creationId xmlns:a16="http://schemas.microsoft.com/office/drawing/2014/main" id="{7A504DF6-187A-4A54-96E8-3F3F28AAAA3B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Serbest Form 21">
              <a:extLst>
                <a:ext uri="{FF2B5EF4-FFF2-40B4-BE49-F238E27FC236}">
                  <a16:creationId xmlns:a16="http://schemas.microsoft.com/office/drawing/2014/main" id="{FE04C6F5-6DC5-4C7E-9278-9BE624FC782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Serbest Form 22">
              <a:extLst>
                <a:ext uri="{FF2B5EF4-FFF2-40B4-BE49-F238E27FC236}">
                  <a16:creationId xmlns:a16="http://schemas.microsoft.com/office/drawing/2014/main" id="{94A02D9B-E6A9-4D6A-9D2A-D81C76802457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26" name="Grup 25">
            <a:extLst>
              <a:ext uri="{FF2B5EF4-FFF2-40B4-BE49-F238E27FC236}">
                <a16:creationId xmlns:a16="http://schemas.microsoft.com/office/drawing/2014/main" id="{B78034A6-3565-46AA-9E73-1C954666ABB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30"/>
            <a:ext cx="2356675" cy="6853284"/>
            <a:chOff x="6627813" y="195452"/>
            <a:chExt cx="1952625" cy="5678299"/>
          </a:xfrm>
          <a:solidFill>
            <a:schemeClr val="accent1"/>
          </a:solidFill>
        </p:grpSpPr>
        <p:sp>
          <p:nvSpPr>
            <p:cNvPr id="27" name="Serbest Form 27">
              <a:extLst>
                <a:ext uri="{FF2B5EF4-FFF2-40B4-BE49-F238E27FC236}">
                  <a16:creationId xmlns:a16="http://schemas.microsoft.com/office/drawing/2014/main" id="{04947AA2-A772-42CB-9CEC-065095D3DC79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5452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8" name="Serbest Form 28">
              <a:extLst>
                <a:ext uri="{FF2B5EF4-FFF2-40B4-BE49-F238E27FC236}">
                  <a16:creationId xmlns:a16="http://schemas.microsoft.com/office/drawing/2014/main" id="{83C52D84-DEC1-4E16-972E-8EEA5D52245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9" name="Serbest Form 29">
              <a:extLst>
                <a:ext uri="{FF2B5EF4-FFF2-40B4-BE49-F238E27FC236}">
                  <a16:creationId xmlns:a16="http://schemas.microsoft.com/office/drawing/2014/main" id="{2036A28D-EF09-41F7-906F-CF4053615AE0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0" name="Serbest Form 30">
              <a:extLst>
                <a:ext uri="{FF2B5EF4-FFF2-40B4-BE49-F238E27FC236}">
                  <a16:creationId xmlns:a16="http://schemas.microsoft.com/office/drawing/2014/main" id="{EE8D92C7-C907-4120-95E3-80E3DC85BBA4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1" name="Serbest Form 31">
              <a:extLst>
                <a:ext uri="{FF2B5EF4-FFF2-40B4-BE49-F238E27FC236}">
                  <a16:creationId xmlns:a16="http://schemas.microsoft.com/office/drawing/2014/main" id="{BBCEAAB8-CD22-41D7-B330-702682A27CE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2" name="Serbest Form 32">
              <a:extLst>
                <a:ext uri="{FF2B5EF4-FFF2-40B4-BE49-F238E27FC236}">
                  <a16:creationId xmlns:a16="http://schemas.microsoft.com/office/drawing/2014/main" id="{6BBC1FEE-3D72-492B-8D8A-BE1A55076F9D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3" name="Serbest Form 33">
              <a:extLst>
                <a:ext uri="{FF2B5EF4-FFF2-40B4-BE49-F238E27FC236}">
                  <a16:creationId xmlns:a16="http://schemas.microsoft.com/office/drawing/2014/main" id="{C28C6E5C-C393-435C-96A1-AA2859BDCB8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4" name="Serbest Form 34">
              <a:extLst>
                <a:ext uri="{FF2B5EF4-FFF2-40B4-BE49-F238E27FC236}">
                  <a16:creationId xmlns:a16="http://schemas.microsoft.com/office/drawing/2014/main" id="{2C2C991F-AC51-4DF5-B8DD-19B08C1CBF42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5" name="Serbest Form 35">
              <a:extLst>
                <a:ext uri="{FF2B5EF4-FFF2-40B4-BE49-F238E27FC236}">
                  <a16:creationId xmlns:a16="http://schemas.microsoft.com/office/drawing/2014/main" id="{9C916B5F-285D-4F5A-9085-6781753AFB3E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6" name="Serbest biçim 36">
              <a:extLst>
                <a:ext uri="{FF2B5EF4-FFF2-40B4-BE49-F238E27FC236}">
                  <a16:creationId xmlns:a16="http://schemas.microsoft.com/office/drawing/2014/main" id="{0375DD5F-9D17-4873-B697-3D44A5EBEC7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7" name="Serbest Form 37">
              <a:extLst>
                <a:ext uri="{FF2B5EF4-FFF2-40B4-BE49-F238E27FC236}">
                  <a16:creationId xmlns:a16="http://schemas.microsoft.com/office/drawing/2014/main" id="{A159BBC7-6A8B-4612-94A8-56323452C7B5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38" name="Serbest Form 38">
              <a:extLst>
                <a:ext uri="{FF2B5EF4-FFF2-40B4-BE49-F238E27FC236}">
                  <a16:creationId xmlns:a16="http://schemas.microsoft.com/office/drawing/2014/main" id="{177C901C-F8DE-4C99-95C8-F8CA1B84F76F}"/>
                </a:ext>
                <a:ext uri="{C183D7F6-B498-43B3-948B-1728B52AA6E4}">
                  <adec:decorative xmlns:adec="http://schemas.microsoft.com/office/drawing/2017/decorative" xmlns="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40" name="Dikdörtgen 39">
            <a:extLst>
              <a:ext uri="{FF2B5EF4-FFF2-40B4-BE49-F238E27FC236}">
                <a16:creationId xmlns:a16="http://schemas.microsoft.com/office/drawing/2014/main" id="{D1D655F2-6D15-4265-ADEE-EF0075C13944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2" name="Serbest biçim 69">
            <a:extLst>
              <a:ext uri="{FF2B5EF4-FFF2-40B4-BE49-F238E27FC236}">
                <a16:creationId xmlns:a16="http://schemas.microsoft.com/office/drawing/2014/main" id="{3248A930-1A6E-4EFB-8213-D1AC735BE061}"/>
              </a:ext>
              <a:ext uri="{C183D7F6-B498-43B3-948B-1728B52AA6E4}">
                <adec:decorative xmlns:adec="http://schemas.microsoft.com/office/drawing/2017/decorative" xmlns="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4063739934"/>
      </p:ext>
    </p:extLst>
  </p:cSld>
  <p:clrMapOvr>
    <a:masterClrMapping/>
  </p:clrMapOvr>
</p:sld>
</file>

<file path=ppt/theme/theme1.xml><?xml version="1.0" encoding="utf-8"?>
<a:theme xmlns:a="http://schemas.openxmlformats.org/drawingml/2006/main" name="Duman">
  <a:themeElements>
    <a:clrScheme name="Wisp">
      <a:dk1>
        <a:sysClr val="windowText" lastClr="000000"/>
      </a:dk1>
      <a:lt1>
        <a:sysClr val="window" lastClr="FFFFFF"/>
      </a:lt1>
      <a:dk2>
        <a:srgbClr val="2C333A"/>
      </a:dk2>
      <a:lt2>
        <a:srgbClr val="D6ECED"/>
      </a:lt2>
      <a:accent1>
        <a:srgbClr val="DE32DE"/>
      </a:accent1>
      <a:accent2>
        <a:srgbClr val="F42B8A"/>
      </a:accent2>
      <a:accent3>
        <a:srgbClr val="349FE7"/>
      </a:accent3>
      <a:accent4>
        <a:srgbClr val="565FF8"/>
      </a:accent4>
      <a:accent5>
        <a:srgbClr val="876BE7"/>
      </a:accent5>
      <a:accent6>
        <a:srgbClr val="F268C2"/>
      </a:accent6>
      <a:hlink>
        <a:srgbClr val="F55CF9"/>
      </a:hlink>
      <a:folHlink>
        <a:srgbClr val="E8A0EE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F20B7C8E-B819-43F3-AAF9-EE50B1A83630}"/>
    </a:ext>
  </a:extLst>
</a:theme>
</file>

<file path=ppt/theme/theme2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is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77210f24a1be23c92c90fd886aa0aa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60e05723c5c1908df1a1a4ebf11d344e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3EB5B414-9A6F-48B8-AEAD-BF88A75918F4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C1D4FFEA-493F-460C-97C1-FF173D8BC1DB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customXml/itemProps3.xml><?xml version="1.0" encoding="utf-8"?>
<ds:datastoreItem xmlns:ds="http://schemas.openxmlformats.org/officeDocument/2006/customXml" ds:itemID="{A72701D7-F9FA-4FAE-8F84-481F7343B13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21</Words>
  <PresentationFormat>Geniş ekran</PresentationFormat>
  <Paragraphs>15</Paragraphs>
  <Slides>4</Slides>
  <Notes>4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4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4</vt:i4>
      </vt:variant>
    </vt:vector>
  </HeadingPairs>
  <TitlesOfParts>
    <vt:vector size="9" baseType="lpstr">
      <vt:lpstr>Arial</vt:lpstr>
      <vt:lpstr>Calibri</vt:lpstr>
      <vt:lpstr>Century Gothic</vt:lpstr>
      <vt:lpstr>Wingdings 3</vt:lpstr>
      <vt:lpstr>Duman</vt:lpstr>
      <vt:lpstr>Etkinlik Planı Hayal Tasarımı</vt:lpstr>
      <vt:lpstr>Parti Planlama</vt:lpstr>
      <vt:lpstr>Parti Komiteleri</vt:lpstr>
      <vt:lpstr>Teşekkürler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dcterms:created xsi:type="dcterms:W3CDTF">2019-05-13T11:55:26Z</dcterms:created>
  <dcterms:modified xsi:type="dcterms:W3CDTF">2019-12-17T07:34:15Z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