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77" autoAdjust="0"/>
    <p:restoredTop sz="94706" autoAdjust="0"/>
  </p:normalViewPr>
  <p:slideViewPr>
    <p:cSldViewPr>
      <p:cViewPr varScale="1">
        <p:scale>
          <a:sx n="125" d="100"/>
          <a:sy n="125" d="100"/>
        </p:scale>
        <p:origin x="139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5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>
              <a:latin typeface="Calibri" panose="020F0502020204030204" pitchFamily="34" charset="0"/>
            </a:endParaRPr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ECE4FDF-961C-451A-ABB2-B9687325D966}" type="datetime1">
              <a:rPr lang="tr-TR" smtClean="0">
                <a:latin typeface="Calibri" panose="020F0502020204030204" pitchFamily="34" charset="0"/>
              </a:rPr>
              <a:t>23.6.2017</a:t>
            </a:fld>
            <a:endParaRPr lang="tr-TR" dirty="0">
              <a:latin typeface="Calibri" panose="020F0502020204030204" pitchFamily="34" charset="0"/>
            </a:endParaRPr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>
              <a:latin typeface="Calibri" panose="020F0502020204030204" pitchFamily="34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tr-TR" smtClean="0">
                <a:latin typeface="Calibri" panose="020F0502020204030204" pitchFamily="34" charset="0"/>
              </a:rPr>
              <a:t>‹#›</a:t>
            </a:fld>
            <a:endParaRPr lang="tr-T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7BCF2BA-E5D9-469B-AAA5-77B97E655FB8}" type="datetime1">
              <a:rPr lang="tr-TR" smtClean="0"/>
              <a:pPr/>
              <a:t>23.6.2017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 smtClean="0"/>
              <a:t>Asıl metin stillerini düzenlemek için tıklayın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8DE00C7-EBF3-4482-A53D-61C96E817E74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2182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tr-TR" smtClean="0"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8503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tr-TR" smtClean="0"/>
              <a:t>11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2998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tr-TR" smtClean="0"/>
              <a:t>12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2588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390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8676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4555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2017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5611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7179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3177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0647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Düz Bağlayıcı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Düz Bağlayıcı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Düz Bağlayıcı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Düz Bağlayıcı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Düz Bağlayıcı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Düz Bağlayıcı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Düz Bağlayıcı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Düz Bağlayıcı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Düz Bağlayıcı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Düz Bağlayıcı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Düz Bağlayıcı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Düz Bağlayıcı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Düz Bağlayıcı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Düz Bağlayıcı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Düz Bağlayıcı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Düz Bağlayıcı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Düz Bağlayıcı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Düz Bağlayıcı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Düz Bağlayıcı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Düz Bağlayıcı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Düz Bağlayıcı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Düz Bağlayıcı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Düz Bağlayıcı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Düz Bağlayıcı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Düz Bağlayıcı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Düz Bağlayıcı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Düz Bağlayıcı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Düz Bağlayıcı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Düz Bağlayıcı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Düz Bağlayıcı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Düz Bağlayıcı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Düz Bağlayıcı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Düz Bağlayıcı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Düz Bağlayıcı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Düz Bağlayıcı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Düz Bağlayıcı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Düz Bağlayıcı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Düz Bağlayıcı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Düz Bağlayıcı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Düz Bağlayıcı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Düz Bağlayıcı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Düz Bağlayıcı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Düz Bağlayıcı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Düz Bağlayıcı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Düz Bağlayıcı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Düz Bağlayıcı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Düz Bağlayıcı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Düz Bağlayıcı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Düz Bağlayıcı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Düz Bağlayıcı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Düz Bağlayıcı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Düz Bağlayıcı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Düz Bağlayıcı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Düz Bağlayıcı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Düz Bağlayıcı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Düz Bağlayıcı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Düz Bağlayıcı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Düz Bağlayıcı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Bağlayıcı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Metin Kutusu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26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Metin Kutusu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Metin Kutusu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Metin Kutusu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Metin Kutusu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30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102" name="Metin Kutusu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Metin Kutusu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31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11" name="Resim Yer Tutucus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12" name="Resim Yer Tutucus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46D8BD3-CB69-4B7E-9B51-4E57A5611E1E}" type="datetime1">
              <a:rPr lang="tr-TR" smtClean="0"/>
              <a:pPr/>
              <a:t>23.6.2017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39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80" name="Metin Kutusu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Metin Kutusu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Metin Kutusu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Metin Kutusu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Metin Kutusu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Metin Kutusu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Metin Kutusu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Metin Kutusu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Metin Kutusu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Metin Kutusu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Metin Kutusu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Metin Kutusu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Metin Kutusu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Metin Kutusu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Metin Kutusu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Metin Kutusu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Metin Kutusu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Metin Kutusu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Metin Kutusu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Metin Kutusu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Metin Kutusu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Metin Kutusu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Metin Kutusu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Metin Kutusu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Metin Kutusu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Metin Kutusu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Metin Kutusu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Metin Kutusu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Metin Kutusu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30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246" name="Metin Kutusu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31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247" name="Metin Kutusu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Metin Kutusu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Metin Kutusu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Metin Kutusu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Metin Kutusu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6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7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8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9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0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1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2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3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4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5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6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7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8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9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0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1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2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3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4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5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6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7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8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9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0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1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2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3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4" name="Metin Yer Tutucusu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5" name="Metin Yer Tutucusu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6" name="Metin Yer Tutucusu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7" name="Metin Yer Tutucus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8" name="Metin Yer Tutucusu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9" name="Metin Yer Tutucusu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0" name="Metin Yer Tutucusu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1" name="Metin Yer Tutucusu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2" name="Metin Yer Tutucusu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3" name="Metin Yer Tutucusu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4" name="Metin Yer Tutucus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5" name="Metin Yer Tutucusu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87" name="Metin Kutusu 186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PZT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8" name="Metin Kutusu 187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SALI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9" name="Metin Kutusu 188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ÇAR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90" name="Metin Kutusu 189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91" name="Metin Kutusu 190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CUM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92" name="Metin Kutusu 191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PAZ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93" name="Metin Kutusu 192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CTS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94" name="Başlık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tr-TR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5" name="Başlık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OCAK</a:t>
            </a:r>
            <a:endParaRPr lang="tr-TR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k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Düz Bağlayıcı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Düz Bağlayıcı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Düz Bağlayıcı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Düz Bağlayıcı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Düz Bağlayıcı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Düz Bağlayıcı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Düz Bağlayıcı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Düz Bağlayıcı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Düz Bağlayıcı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Düz Bağlayıcı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Düz Bağlayıcı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Düz Bağlayıcı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Düz Bağlayıcı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Düz Bağlayıcı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Düz Bağlayıcı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Düz Bağlayıcı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Düz Bağlayıcı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Düz Bağlayıcı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Düz Bağlayıcı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Düz Bağlayıcı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Düz Bağlayıcı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Düz Bağlayıcı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Düz Bağlayıcı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Düz Bağlayıcı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Düz Bağlayıcı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Düz Bağlayıcı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Düz Bağlayıcı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Düz Bağlayıcı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Düz Bağlayıcı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Düz Bağlayıcı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Düz Bağlayıcı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Düz Bağlayıcı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Düz Bağlayıcı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Düz Bağlayıcı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Düz Bağlayıcı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Düz Bağlayıcı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Düz Bağlayıcı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Düz Bağlayıcı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Düz Bağlayıcı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Düz Bağlayıcı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Düz Bağlayıcı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Düz Bağlayıcı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Düz Bağlayıcı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Düz Bağlayıcı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Düz Bağlayıcı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Düz Bağlayıcı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Düz Bağlayıcı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Düz Bağlayıcı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Düz Bağlayıcı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Düz Bağlayıcı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Düz Bağlayıcı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Düz Bağlayıcı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Düz Bağlayıcı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Düz Bağlayıcı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Düz Bağlayıcı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Düz Bağlayıcı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Düz Bağlayıcı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Düz Bağlayıcı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Bağlayıcı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Metin Kutusu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25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Metin Kutusu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Metin Kutusu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Metin Kutusu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Metin Kutusu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Metin Kutusu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Metin Kutusu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30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11" name="Resim Yer Tutucus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12" name="Resim Yer Tutucus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E05E769-381C-40E3-BE5B-33252557F447}" type="datetime1">
              <a:rPr lang="tr-TR" smtClean="0"/>
              <a:pPr/>
              <a:t>23.6.2017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39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80" name="Metin Kutusu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Metin Kutusu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Metin Kutusu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Metin Kutusu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Metin Kutusu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Metin Kutusu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Metin Kutusu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Metin Kutusu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Metin Kutusu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Metin Kutusu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Metin Kutusu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Metin Kutusu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Metin Kutusu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Metin Kutusu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Metin Kutusu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Metin Kutusu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Metin Kutusu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Metin Kutusu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Metin Kutusu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Metin Kutusu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Metin Kutusu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Metin Kutusu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Metin Kutusu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Metin Kutusu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Metin Kutusu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Metin Kutusu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Metin Kutusu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Metin Kutusu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Metin Kutusu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Metin Kutusu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31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247" name="Metin Kutusu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Metin Kutusu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Metin Kutusu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Metin Kutusu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Metin Kutusu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6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7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8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9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0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1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2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3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4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5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6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7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8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9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0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1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2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3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4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5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6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7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8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9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0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1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2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3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4" name="Metin Yer Tutucusu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5" name="Metin Yer Tutucusu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6" name="Metin Yer Tutucusu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7" name="Metin Yer Tutucus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8" name="Metin Yer Tutucusu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9" name="Metin Yer Tutucusu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0" name="Metin Yer Tutucusu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1" name="Metin Yer Tutucusu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2" name="Metin Yer Tutucusu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3" name="Metin Yer Tutucusu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4" name="Metin Yer Tutucus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5" name="Metin Yer Tutucusu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72" name="Metin Kutusu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PZT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Metin Kutusu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SALI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Metin Kutusu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ÇAR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Metin Kutusu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Metin Kutusu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CUM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Metin Kutusu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PAZ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Metin Kutusu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CTS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Başlık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tr-TR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Başlık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EKİM</a:t>
            </a:r>
            <a:endParaRPr lang="tr-TR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766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sı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Düz Bağlayıcı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Düz Bağlayıcı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Düz Bağlayıcı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Düz Bağlayıcı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Düz Bağlayıcı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Düz Bağlayıcı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Düz Bağlayıcı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Düz Bağlayıcı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Düz Bağlayıcı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Düz Bağlayıcı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Düz Bağlayıcı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Düz Bağlayıcı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Düz Bağlayıcı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Düz Bağlayıcı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Düz Bağlayıcı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Düz Bağlayıcı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Düz Bağlayıcı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Düz Bağlayıcı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Düz Bağlayıcı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Düz Bağlayıcı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Düz Bağlayıcı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Düz Bağlayıcı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Düz Bağlayıcı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Düz Bağlayıcı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Düz Bağlayıcı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Düz Bağlayıcı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Düz Bağlayıcı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Düz Bağlayıcı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Düz Bağlayıcı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Düz Bağlayıcı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Düz Bağlayıcı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Düz Bağlayıcı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Düz Bağlayıcı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Düz Bağlayıcı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Düz Bağlayıcı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Düz Bağlayıcı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Düz Bağlayıcı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Düz Bağlayıcı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Düz Bağlayıcı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Düz Bağlayıcı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Düz Bağlayıcı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Düz Bağlayıcı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Düz Bağlayıcı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Düz Bağlayıcı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Düz Bağlayıcı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Düz Bağlayıcı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Düz Bağlayıcı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Düz Bağlayıcı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Düz Bağlayıcı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Düz Bağlayıcı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Düz Bağlayıcı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Düz Bağlayıcı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Düz Bağlayıcı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Düz Bağlayıcı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Düz Bağlayıcı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Düz Bağlayıcı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Düz Bağlayıcı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Düz Bağlayıcı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Bağlayıcı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Metin Kutusu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30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Metin Kutusu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31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99" name="Metin Kutusu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01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100" name="Metin Kutusu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02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101" name="Metin Kutusu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Metin Kutusu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Metin Kutusu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sim Yer Tutucus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12" name="Resim Yer Tutucus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D54EBE2-DB7B-43A4-812F-DA99A84FCC9A}" type="datetime1">
              <a:rPr lang="tr-TR" smtClean="0"/>
              <a:pPr/>
              <a:t>23.6.2017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39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80" name="Metin Kutusu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Metin Kutusu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Metin Kutusu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Metin Kutusu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Metin Kutusu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Metin Kutusu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Metin Kutusu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Metin Kutusu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Metin Kutusu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Metin Kutusu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Metin Kutusu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Metin Kutusu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Metin Kutusu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Metin Kutusu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Metin Kutusu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Metin Kutusu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Metin Kutusu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Metin Kutusu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Metin Kutusu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Metin Kutusu 233"/>
          <p:cNvSpPr txBox="1"/>
          <p:nvPr userDrawn="1"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Metin Kutusu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Metin Kutusu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Metin Kutusu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Metin Kutusu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Metin Kutusu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30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241" name="Metin Kutusu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01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242" name="Metin Kutusu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03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243" name="Metin Kutusu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02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245" name="Metin Kutusu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Metin Kutusu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Metin Kutusu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Metin Kutusu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Metin Kutusu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Metin Kutusu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10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Metin Kutusu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6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7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8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9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0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1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2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3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4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5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6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7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8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9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0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1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2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3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4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5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6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7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8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9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0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1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2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3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4" name="Metin Yer Tutucusu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5" name="Metin Yer Tutucusu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6" name="Metin Yer Tutucusu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7" name="Metin Yer Tutucus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8" name="Metin Yer Tutucusu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9" name="Metin Yer Tutucusu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0" name="Metin Yer Tutucusu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1" name="Metin Yer Tutucusu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2" name="Metin Yer Tutucusu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3" name="Metin Yer Tutucusu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4" name="Metin Yer Tutucus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5" name="Metin Yer Tutucusu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72" name="Metin Kutusu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PZT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Metin Kutusu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SALI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Metin Kutusu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ÇAR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Metin Kutusu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Metin Kutusu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CUM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Metin Kutusu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PAZ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Metin Kutusu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CTS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Başlık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tr-TR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Başlık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KASIM</a:t>
            </a:r>
            <a:endParaRPr lang="tr-TR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76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ra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Düz Bağlayıcı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Düz Bağlayıcı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Düz Bağlayıcı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Düz Bağlayıcı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Düz Bağlayıcı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Düz Bağlayıcı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Düz Bağlayıcı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Düz Bağlayıcı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Düz Bağlayıcı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Düz Bağlayıcı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Düz Bağlayıcı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Düz Bağlayıcı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Düz Bağlayıcı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Düz Bağlayıcı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Düz Bağlayıcı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Düz Bağlayıcı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Düz Bağlayıcı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Düz Bağlayıcı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Düz Bağlayıcı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Düz Bağlayıcı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Düz Bağlayıcı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Düz Bağlayıcı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Düz Bağlayıcı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Düz Bağlayıcı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Düz Bağlayıcı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Düz Bağlayıcı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Düz Bağlayıcı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Düz Bağlayıcı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Düz Bağlayıcı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Düz Bağlayıcı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Düz Bağlayıcı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Düz Bağlayıcı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Düz Bağlayıcı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Düz Bağlayıcı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Düz Bağlayıcı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Düz Bağlayıcı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Düz Bağlayıcı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Düz Bağlayıcı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Düz Bağlayıcı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Düz Bağlayıcı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Düz Bağlayıcı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Düz Bağlayıcı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Düz Bağlayıcı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Düz Bağlayıcı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Düz Bağlayıcı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Düz Bağlayıcı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Düz Bağlayıcı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Düz Bağlayıcı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Düz Bağlayıcı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Düz Bağlayıcı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Düz Bağlayıcı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Düz Bağlayıcı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Düz Bağlayıcı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Düz Bağlayıcı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Düz Bağlayıcı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Düz Bağlayıcı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Düz Bağlayıcı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Düz Bağlayıcı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Bağlayıcı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Metin Kutusu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Metin Kutusu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Metin Kutusu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Metin Kutusu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30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101" name="Metin Kutusu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Metin Kutusu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Metin Kutusu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sim Yer Tutucus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12" name="Resim Yer Tutucus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1B56C5E-092B-444C-9AA2-9EF8B88CAA2C}" type="datetime1">
              <a:rPr lang="tr-TR" smtClean="0"/>
              <a:pPr/>
              <a:t>23.6.2017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39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80" name="Metin Kutusu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Metin Kutusu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Metin Kutusu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Metin Kutusu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Metin Kutusu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Metin Kutusu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Metin Kutusu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Metin Kutusu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Metin Kutusu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Metin Kutusu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Metin Kutusu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Metin Kutusu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Metin Kutusu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Metin Kutusu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Metin Kutusu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Metin Kutusu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Metin Kutusu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Metin Kutusu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Metin Kutusu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Metin Kutusu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Metin Kutusu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Metin Kutusu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Metin Kutusu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Metin Kutusu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Metin Kutusu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Metin Kutusu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Metin Kutusu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31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243" name="Metin Kutusu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Metin Kutusu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Metin Kutusu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Metin Kutusu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Metin Kutusu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Metin Kutusu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Metin Kutusu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Metin Kutusu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6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7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8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9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0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1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2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3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4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5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6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7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8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9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0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1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2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3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4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5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6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7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8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9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0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1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2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3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4" name="Metin Yer Tutucusu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5" name="Metin Yer Tutucusu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6" name="Metin Yer Tutucusu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7" name="Metin Yer Tutucus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8" name="Metin Yer Tutucusu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9" name="Metin Yer Tutucusu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0" name="Metin Yer Tutucusu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1" name="Metin Yer Tutucusu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2" name="Metin Yer Tutucusu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3" name="Metin Yer Tutucusu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4" name="Metin Yer Tutucus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5" name="Metin Yer Tutucusu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72" name="Metin Kutusu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PZT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Metin Kutusu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SALI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Metin Kutusu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ÇAR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Metin Kutusu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Metin Kutusu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CUM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Metin Kutusu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PAZ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Metin Kutusu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CTS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Başlık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tr-TR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Başlık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ARALIK</a:t>
            </a:r>
            <a:endParaRPr lang="tr-TR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052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tr-TR" noProof="0" dirty="0" smtClean="0"/>
              <a:t>Başlık eklemek için tıklayın</a:t>
            </a:r>
            <a:endParaRPr lang="tr-TR" noProof="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r-TR" noProof="0" dirty="0" smtClean="0"/>
              <a:t>Alt başlık eklemek için tıklayın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D104BB-413A-4B7D-A3DC-F0228160240B}" type="datetime1">
              <a:rPr lang="tr-TR" noProof="0" smtClean="0"/>
              <a:t>23.6.2017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tr-TR" noProof="0" dirty="0" smtClean="0"/>
              <a:t>Başlık eklemek için tıklayın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tr-TR" noProof="0" dirty="0" smtClean="0"/>
              <a:t>Metin eklemek için tıklayın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F89998-C509-4939-B377-4D3CFE68CC04}" type="datetime1">
              <a:rPr lang="tr-TR" noProof="0" smtClean="0"/>
              <a:t>23.6.2017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732311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Şub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Düz Bağlayıcı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Düz Bağlayıcı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Düz Bağlayıcı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Düz Bağlayıcı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Düz Bağlayıcı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Düz Bağlayıcı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Düz Bağlayıcı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Düz Bağlayıcı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Düz Bağlayıcı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Düz Bağlayıcı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Düz Bağlayıcı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Düz Bağlayıcı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Düz Bağlayıcı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Düz Bağlayıcı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Düz Bağlayıcı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Düz Bağlayıcı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Düz Bağlayıcı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Düz Bağlayıcı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Düz Bağlayıcı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Düz Bağlayıcı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Düz Bağlayıcı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Düz Bağlayıcı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Düz Bağlayıcı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Düz Bağlayıcı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Düz Bağlayıcı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Düz Bağlayıcı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Düz Bağlayıcı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Düz Bağlayıcı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Düz Bağlayıcı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Düz Bağlayıcı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Düz Bağlayıcı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Düz Bağlayıcı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Düz Bağlayıcı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Düz Bağlayıcı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Düz Bağlayıcı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Düz Bağlayıcı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Düz Bağlayıcı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Düz Bağlayıcı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Düz Bağlayıcı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Düz Bağlayıcı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Düz Bağlayıcı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Düz Bağlayıcı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Düz Bağlayıcı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Düz Bağlayıcı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Düz Bağlayıcı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Düz Bağlayıcı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Düz Bağlayıcı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Düz Bağlayıcı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Düz Bağlayıcı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Düz Bağlayıcı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Düz Bağlayıcı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Düz Bağlayıcı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Düz Bağlayıcı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Düz Bağlayıcı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Düz Bağlayıcı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Düz Bağlayıcı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Düz Bağlayıcı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Düz Bağlayıcı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Bağlayıcı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Metin Kutusu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30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98" name="Metin Kutusu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31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99" name="Metin Kutusu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Metin Kutusu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Metin Kutusu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Metin Kutusu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Metin Kutusu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sim Yer Tutucus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12" name="Resim Yer Tutucus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0F8AE3D-B045-4208-A405-ABCDC60A139F}" type="datetime1">
              <a:rPr lang="tr-TR" smtClean="0"/>
              <a:pPr/>
              <a:t>23.6.2017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39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80" name="Metin Kutusu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Metin Kutusu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Metin Kutusu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Metin Kutusu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Metin Kutusu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Metin Kutusu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Metin Kutusu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Metin Kutusu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Metin Kutusu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Metin Kutusu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Metin Kutusu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Metin Kutusu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Metin Kutusu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Metin Kutusu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Metin Kutusu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Metin Kutusu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Metin Kutusu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Metin Kutusu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Metin Kutusu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Metin Kutusu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Metin Kutusu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Metin Kutusu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Metin Kutusu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28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239" name="Metin Kutusu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Metin Kutusu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Metin Kutusu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Metin Kutusu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Metin Kutusu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Metin Kutusu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Metin Kutusu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Metin Kutusu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Metin Kutusu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Metin Kutusu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10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Metin Kutusu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12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Metin Kutusu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11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6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7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8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9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0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1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2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3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4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5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6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7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8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9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0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1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2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3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4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5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6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7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8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9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0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1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2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3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4" name="Metin Yer Tutucusu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5" name="Metin Yer Tutucusu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6" name="Metin Yer Tutucusu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7" name="Metin Yer Tutucus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8" name="Metin Yer Tutucusu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9" name="Metin Yer Tutucusu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0" name="Metin Yer Tutucusu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1" name="Metin Yer Tutucusu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2" name="Metin Yer Tutucusu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3" name="Metin Yer Tutucusu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4" name="Metin Yer Tutucus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5" name="Metin Yer Tutucusu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72" name="Metin Kutusu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PZT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Metin Kutusu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SALI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Metin Kutusu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ÇAR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Metin Kutusu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Metin Kutusu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CUM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Metin Kutusu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PAZ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Metin Kutusu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CTS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Başlık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tr-TR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Başlık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ŞUBAT</a:t>
            </a:r>
            <a:endParaRPr lang="tr-TR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127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Düz Bağlayıcı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Düz Bağlayıcı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Düz Bağlayıcı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Düz Bağlayıcı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Düz Bağlayıcı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Düz Bağlayıcı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Düz Bağlayıcı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Düz Bağlayıcı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Düz Bağlayıcı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Düz Bağlayıcı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Düz Bağlayıcı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Düz Bağlayıcı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Düz Bağlayıcı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Düz Bağlayıcı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Düz Bağlayıcı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Düz Bağlayıcı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Düz Bağlayıcı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Düz Bağlayıcı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Düz Bağlayıcı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Düz Bağlayıcı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Düz Bağlayıcı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Düz Bağlayıcı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Düz Bağlayıcı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Düz Bağlayıcı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Düz Bağlayıcı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Düz Bağlayıcı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Düz Bağlayıcı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Düz Bağlayıcı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Düz Bağlayıcı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Düz Bağlayıcı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Düz Bağlayıcı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Düz Bağlayıcı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Düz Bağlayıcı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Düz Bağlayıcı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Düz Bağlayıcı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Düz Bağlayıcı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Düz Bağlayıcı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Düz Bağlayıcı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Düz Bağlayıcı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Düz Bağlayıcı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Düz Bağlayıcı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Düz Bağlayıcı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Düz Bağlayıcı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Düz Bağlayıcı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Düz Bağlayıcı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Düz Bağlayıcı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Düz Bağlayıcı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Düz Bağlayıcı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Düz Bağlayıcı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Düz Bağlayıcı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Düz Bağlayıcı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Düz Bağlayıcı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Düz Bağlayıcı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Düz Bağlayıcı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Düz Bağlayıcı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Düz Bağlayıcı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Düz Bağlayıcı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Düz Bağlayıcı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Bağlayıcı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Metin Kutusu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Metin Kutusu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28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99" name="Metin Kutusu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Metin Kutusu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Metin Kutusu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Metin Kutusu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Metin Kutusu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sim Yer Tutucus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12" name="Resim Yer Tutucus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0F4A823-D88D-44D4-84D9-618B0700D489}" type="datetime1">
              <a:rPr lang="tr-TR" smtClean="0"/>
              <a:pPr/>
              <a:t>23.6.2017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39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80" name="Metin Kutusu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tr-TR" sz="8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Metin Kutusu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Metin Kutusu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Metin Kutusu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Metin Kutusu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Metin Kutusu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Metin Kutusu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Metin Kutusu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Metin Kutusu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Metin Kutusu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Metin Kutusu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Metin Kutusu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Metin Kutusu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Metin Kutusu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Metin Kutusu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Metin Kutusu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Metin Kutusu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Metin Kutusu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Metin Kutusu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Metin Kutusu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Metin Kutusu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Metin Kutusu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Metin Kutusu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Metin Kutusu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Metin Kutusu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Metin Kutusu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31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242" name="Metin Kutusu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Metin Kutusu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Metin Kutusu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Metin Kutusu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Metin Kutusu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Metin Kutusu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Metin Kutusu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Metin Kutusu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Metin Kutusu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6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7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8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9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0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1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2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3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4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5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6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7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8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9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0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1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2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3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4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5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6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7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8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9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0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1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2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3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4" name="Metin Yer Tutucusu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5" name="Metin Yer Tutucusu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6" name="Metin Yer Tutucusu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7" name="Metin Yer Tutucus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8" name="Metin Yer Tutucusu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9" name="Metin Yer Tutucusu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0" name="Metin Yer Tutucusu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1" name="Metin Yer Tutucusu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2" name="Metin Yer Tutucusu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3" name="Metin Yer Tutucusu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4" name="Metin Yer Tutucus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5" name="Metin Yer Tutucusu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72" name="Metin Kutusu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PZT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Metin Kutusu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SALI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Metin Kutusu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ÇAR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Metin Kutusu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Metin Kutusu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CUM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Metin Kutusu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PAZ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Metin Kutusu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CTS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Başlık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tr-TR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Başlık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MART</a:t>
            </a:r>
            <a:endParaRPr lang="tr-TR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071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s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Düz Bağlayıcı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Düz Bağlayıcı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Düz Bağlayıcı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Düz Bağlayıcı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Düz Bağlayıcı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Düz Bağlayıcı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Düz Bağlayıcı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Düz Bağlayıcı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Düz Bağlayıcı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Düz Bağlayıcı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Düz Bağlayıcı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Düz Bağlayıcı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Düz Bağlayıcı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Düz Bağlayıcı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Düz Bağlayıcı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Düz Bağlayıcı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Düz Bağlayıcı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Düz Bağlayıcı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Düz Bağlayıcı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Düz Bağlayıcı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Düz Bağlayıcı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Düz Bağlayıcı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Düz Bağlayıcı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Düz Bağlayıcı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Düz Bağlayıcı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Düz Bağlayıcı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Düz Bağlayıcı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Düz Bağlayıcı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Düz Bağlayıcı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Düz Bağlayıcı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Düz Bağlayıcı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Düz Bağlayıcı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Düz Bağlayıcı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Düz Bağlayıcı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Düz Bağlayıcı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Düz Bağlayıcı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Düz Bağlayıcı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Düz Bağlayıcı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Düz Bağlayıcı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Düz Bağlayıcı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Düz Bağlayıcı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Düz Bağlayıcı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Düz Bağlayıcı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Düz Bağlayıcı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Düz Bağlayıcı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Düz Bağlayıcı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Düz Bağlayıcı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Düz Bağlayıcı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Düz Bağlayıcı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Düz Bağlayıcı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Düz Bağlayıcı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Düz Bağlayıcı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Düz Bağlayıcı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Düz Bağlayıcı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Düz Bağlayıcı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Düz Bağlayıcı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Düz Bağlayıcı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Düz Bağlayıcı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Bağlayıcı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Metin Kutusu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Metin Kutusu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Metin Kutusu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Metin Kutusu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30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Metin Kutusu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31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102" name="Metin Kutusu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Metin Kutusu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sim Yer Tutucus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12" name="Resim Yer Tutucus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59FD62F-ABED-4DC2-AFCD-C5C3D03CB4DC}" type="datetime1">
              <a:rPr lang="tr-TR" smtClean="0"/>
              <a:pPr/>
              <a:t>23.6.2017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39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80" name="Metin Kutusu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Metin Kutusu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Metin Kutusu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Metin Kutusu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Metin Kutusu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Metin Kutusu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Metin Kutusu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Metin Kutusu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Metin Kutusu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Metin Kutusu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Metin Kutusu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Metin Kutusu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Metin Kutusu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Metin Kutusu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Metin Kutusu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Metin Kutusu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Metin Kutusu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Metin Kutusu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Metin Kutusu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Metin Kutusu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Metin Kutusu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Metin Kutusu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Metin Kutusu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Metin Kutusu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Metin Kutusu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Metin Kutusu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Metin Kutusu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30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243" name="Metin Kutusu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Metin Kutusu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Metin Kutusu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Metin Kutusu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Metin Kutusu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Metin Kutusu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Metin Kutusu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Metin Kutusu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6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7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8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9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0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1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2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3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4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5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6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7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8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9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0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1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2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3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4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5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6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7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8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9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0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1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2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3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4" name="Metin Yer Tutucusu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5" name="Metin Yer Tutucusu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6" name="Metin Yer Tutucusu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7" name="Metin Yer Tutucus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8" name="Metin Yer Tutucusu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9" name="Metin Yer Tutucusu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0" name="Metin Yer Tutucusu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1" name="Metin Yer Tutucusu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2" name="Metin Yer Tutucusu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3" name="Metin Yer Tutucusu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4" name="Metin Yer Tutucus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5" name="Metin Yer Tutucusu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72" name="Metin Kutusu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PZT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Metin Kutusu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SALI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Metin Kutusu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ÇAR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Metin Kutusu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Metin Kutusu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CUM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Metin Kutusu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PAZ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Metin Kutusu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CTS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Başlık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tr-TR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Başlık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NİSAN</a:t>
            </a:r>
            <a:endParaRPr lang="tr-TR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865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Düz Bağlayıcı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Düz Bağlayıcı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Düz Bağlayıcı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Düz Bağlayıcı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Düz Bağlayıcı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Düz Bağlayıcı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Düz Bağlayıcı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Düz Bağlayıcı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Düz Bağlayıcı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Düz Bağlayıcı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Düz Bağlayıcı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Düz Bağlayıcı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Düz Bağlayıcı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Düz Bağlayıcı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Düz Bağlayıcı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Düz Bağlayıcı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Düz Bağlayıcı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Düz Bağlayıcı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Düz Bağlayıcı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Düz Bağlayıcı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Düz Bağlayıcı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Düz Bağlayıcı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Düz Bağlayıcı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Düz Bağlayıcı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Düz Bağlayıcı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Düz Bağlayıcı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Düz Bağlayıcı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Düz Bağlayıcı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Düz Bağlayıcı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Düz Bağlayıcı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Düz Bağlayıcı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Düz Bağlayıcı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Düz Bağlayıcı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Düz Bağlayıcı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Düz Bağlayıcı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Düz Bağlayıcı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Düz Bağlayıcı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Düz Bağlayıcı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Düz Bağlayıcı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Düz Bağlayıcı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Düz Bağlayıcı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Düz Bağlayıcı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Düz Bağlayıcı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Düz Bağlayıcı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Düz Bağlayıcı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Düz Bağlayıcı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Düz Bağlayıcı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Düz Bağlayıcı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Düz Bağlayıcı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Düz Bağlayıcı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Düz Bağlayıcı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Düz Bağlayıcı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Düz Bağlayıcı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Düz Bağlayıcı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Düz Bağlayıcı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Düz Bağlayıcı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Düz Bağlayıcı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Düz Bağlayıcı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Bağlayıcı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Metin Kutusu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01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98" name="Metin Kutusu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02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99" name="Metin Kutusu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03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100" name="Metin Kutusu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04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101" name="Metin Kutusu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05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102" name="Metin Kutusu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Metin Kutusu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06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11" name="Resim Yer Tutucus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12" name="Resim Yer Tutucus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4E319C8-7A1B-4C26-BE55-22FB366288C7}" type="datetime1">
              <a:rPr lang="tr-TR" smtClean="0"/>
              <a:pPr/>
              <a:t>23.6.2017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39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80" name="Metin Kutusu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Metin Kutusu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Metin Kutusu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Metin Kutusu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Metin Kutusu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Metin Kutusu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Metin Kutusu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Metin Kutusu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Metin Kutusu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Metin Kutusu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Metin Kutusu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Metin Kutusu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Metin Kutusu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Metin Kutusu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Metin Kutusu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Metin Kutusu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Metin Kutusu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Metin Kutusu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Metin Kutusu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Metin Kutusu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Metin Kutusu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Metin Kutusu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Metin Kutusu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Metin Kutusu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Metin Kutusu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01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241" name="Metin Kutusu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02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242" name="Metin Kutusu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04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243" name="Metin Kutusu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03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245" name="Metin Kutusu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05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246" name="Metin Kutusu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06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247" name="Metin Kutusu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Metin Kutusu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Metin Kutusu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Metin Kutusu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11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Metin Kutusu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10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6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7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8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9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0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1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2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3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4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5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6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7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8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9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0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1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2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3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4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5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6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7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8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9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0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1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2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3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4" name="Metin Yer Tutucusu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5" name="Metin Yer Tutucusu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6" name="Metin Yer Tutucusu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7" name="Metin Yer Tutucus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8" name="Metin Yer Tutucusu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9" name="Metin Yer Tutucusu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0" name="Metin Yer Tutucusu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1" name="Metin Yer Tutucusu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2" name="Metin Yer Tutucusu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3" name="Metin Yer Tutucusu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4" name="Metin Yer Tutucus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5" name="Metin Yer Tutucusu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72" name="Metin Kutusu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PZT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Metin Kutusu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SALI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Metin Kutusu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ÇAR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Metin Kutusu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Metin Kutusu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CUM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Metin Kutusu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PAZ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Metin Kutusu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CTS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Başlık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tr-TR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Başlık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MAYIS</a:t>
            </a:r>
            <a:endParaRPr lang="tr-TR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001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zi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Düz Bağlayıcı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Düz Bağlayıcı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Düz Bağlayıcı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Düz Bağlayıcı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Düz Bağlayıcı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Düz Bağlayıcı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Düz Bağlayıcı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Düz Bağlayıcı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Düz Bağlayıcı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Düz Bağlayıcı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Düz Bağlayıcı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Düz Bağlayıcı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Düz Bağlayıcı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Düz Bağlayıcı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Düz Bağlayıcı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Düz Bağlayıcı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Düz Bağlayıcı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Düz Bağlayıcı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Düz Bağlayıcı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Düz Bağlayıcı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Düz Bağlayıcı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Düz Bağlayıcı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Düz Bağlayıcı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Düz Bağlayıcı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Düz Bağlayıcı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Düz Bağlayıcı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Düz Bağlayıcı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Düz Bağlayıcı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Düz Bağlayıcı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Düz Bağlayıcı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Düz Bağlayıcı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Düz Bağlayıcı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Düz Bağlayıcı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Düz Bağlayıcı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Düz Bağlayıcı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Düz Bağlayıcı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Düz Bağlayıcı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Düz Bağlayıcı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Düz Bağlayıcı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Düz Bağlayıcı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Düz Bağlayıcı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Düz Bağlayıcı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Düz Bağlayıcı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Düz Bağlayıcı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Düz Bağlayıcı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Düz Bağlayıcı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Düz Bağlayıcı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Düz Bağlayıcı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Düz Bağlayıcı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Düz Bağlayıcı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Düz Bağlayıcı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Düz Bağlayıcı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Düz Bağlayıcı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Düz Bağlayıcı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Düz Bağlayıcı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Düz Bağlayıcı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Düz Bağlayıcı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Düz Bağlayıcı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Bağlayıcı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Metin Kutusu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Metin Kutusu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30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Metin Kutusu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31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100" name="Metin Kutusu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Metin Kutusu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Metin Kutusu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Metin Kutusu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sim Yer Tutucus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12" name="Resim Yer Tutucus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53FA40C-9AC0-49D0-9B4B-EE9180BB37AC}" type="datetime1">
              <a:rPr lang="tr-TR" smtClean="0"/>
              <a:pPr/>
              <a:t>23.6.2017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39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80" name="Metin Kutusu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Metin Kutusu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Metin Kutusu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Metin Kutusu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Metin Kutusu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Metin Kutusu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Metin Kutusu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Metin Kutusu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Metin Kutusu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Metin Kutusu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Metin Kutusu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Metin Kutusu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Metin Kutusu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Metin Kutusu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Metin Kutusu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Metin Kutusu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Metin Kutusu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Metin Kutusu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Metin Kutusu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Metin Kutusu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Metin Kutusu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Metin Kutusu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Metin Kutusu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Metin Kutusu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Metin Kutusu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Metin Kutusu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30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242" name="Metin Kutusu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Metin Kutusu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Metin Kutusu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Metin Kutusu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Metin Kutusu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Metin Kutusu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Metin Kutusu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Metin Kutusu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Metin Kutusu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6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7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8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9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0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1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2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3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4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5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6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7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8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9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0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1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2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3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4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5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6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7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8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9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0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1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2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3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4" name="Metin Yer Tutucusu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5" name="Metin Yer Tutucusu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6" name="Metin Yer Tutucusu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7" name="Metin Yer Tutucus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8" name="Metin Yer Tutucusu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9" name="Metin Yer Tutucusu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0" name="Metin Yer Tutucusu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1" name="Metin Yer Tutucusu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2" name="Metin Yer Tutucusu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3" name="Metin Yer Tutucusu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4" name="Metin Yer Tutucus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5" name="Metin Yer Tutucusu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72" name="Metin Kutusu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PZT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Metin Kutusu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SALI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Metin Kutusu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ÇAR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Metin Kutusu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Metin Kutusu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CUM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Metin Kutusu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PAZ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Metin Kutusu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CTS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Başlık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tr-TR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Başlık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HAZİRAN</a:t>
            </a:r>
            <a:endParaRPr lang="tr-TR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32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mmu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Düz Bağlayıcı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Düz Bağlayıcı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Düz Bağlayıcı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Düz Bağlayıcı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Düz Bağlayıcı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Düz Bağlayıcı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Düz Bağlayıcı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Düz Bağlayıcı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Düz Bağlayıcı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Düz Bağlayıcı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Düz Bağlayıcı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Düz Bağlayıcı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Düz Bağlayıcı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Düz Bağlayıcı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Düz Bağlayıcı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Düz Bağlayıcı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Düz Bağlayıcı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Düz Bağlayıcı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Düz Bağlayıcı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Düz Bağlayıcı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Düz Bağlayıcı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Düz Bağlayıcı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Düz Bağlayıcı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Düz Bağlayıcı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Düz Bağlayıcı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Düz Bağlayıcı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Düz Bağlayıcı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Düz Bağlayıcı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Düz Bağlayıcı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Düz Bağlayıcı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Düz Bağlayıcı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Düz Bağlayıcı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Düz Bağlayıcı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Düz Bağlayıcı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Düz Bağlayıcı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Düz Bağlayıcı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Düz Bağlayıcı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Düz Bağlayıcı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Düz Bağlayıcı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Düz Bağlayıcı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Düz Bağlayıcı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Düz Bağlayıcı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Düz Bağlayıcı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Düz Bağlayıcı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Düz Bağlayıcı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Düz Bağlayıcı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Düz Bağlayıcı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Düz Bağlayıcı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Düz Bağlayıcı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Düz Bağlayıcı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Düz Bağlayıcı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Düz Bağlayıcı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Düz Bağlayıcı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Düz Bağlayıcı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Düz Bağlayıcı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Düz Bağlayıcı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Düz Bağlayıcı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Düz Bağlayıcı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Bağlayıcı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Metin Kutusu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Metin Kutusu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27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Metin Kutusu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Metin Kutusu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Metin Kutusu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30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102" name="Metin Kutusu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Metin Kutusu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sim Yer Tutucus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12" name="Resim Yer Tutucus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2142CFD-F4C0-4CAE-AC11-606700C7C265}" type="datetime1">
              <a:rPr lang="tr-TR" smtClean="0"/>
              <a:pPr/>
              <a:t>23.6.2017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39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80" name="Metin Kutusu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Metin Kutusu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Metin Kutusu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Metin Kutusu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Metin Kutusu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Metin Kutusu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Metin Kutusu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Metin Kutusu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Metin Kutusu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Metin Kutusu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Metin Kutusu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Metin Kutusu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Metin Kutusu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Metin Kutusu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Metin Kutusu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Metin Kutusu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Metin Kutusu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Metin Kutusu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Metin Kutusu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Metin Kutusu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Metin Kutusu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Metin Kutusu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Metin Kutusu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Metin Kutusu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Metin Kutusu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Metin Kutusu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Metin Kutusu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Metin Kutusu 242"/>
          <p:cNvSpPr txBox="1"/>
          <p:nvPr userDrawn="1"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Metin Kutusu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31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246" name="Metin Kutusu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Metin Kutusu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Metin Kutusu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Metin Kutusu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Metin Kutusu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Metin Kutusu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6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7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8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9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0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1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2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3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4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5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6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7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8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9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0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1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2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3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4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5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6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7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8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9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0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1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2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3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4" name="Metin Yer Tutucusu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5" name="Metin Yer Tutucusu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6" name="Metin Yer Tutucusu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7" name="Metin Yer Tutucus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8" name="Metin Yer Tutucusu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9" name="Metin Yer Tutucusu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0" name="Metin Yer Tutucusu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1" name="Metin Yer Tutucusu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2" name="Metin Yer Tutucusu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3" name="Metin Yer Tutucusu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4" name="Metin Yer Tutucus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5" name="Metin Yer Tutucusu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72" name="Metin Kutusu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PZT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Metin Kutusu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SALI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Metin Kutusu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ÇAR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Metin Kutusu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Metin Kutusu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CUM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Metin Kutusu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PAZ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Metin Kutusu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CTS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Başlık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tr-TR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Başlık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TEMMUZ</a:t>
            </a:r>
            <a:endParaRPr lang="tr-TR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95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ğus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Düz Bağlayıcı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Düz Bağlayıcı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Düz Bağlayıcı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Düz Bağlayıcı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Düz Bağlayıcı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Düz Bağlayıcı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Düz Bağlayıcı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Düz Bağlayıcı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Düz Bağlayıcı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Düz Bağlayıcı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Düz Bağlayıcı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Düz Bağlayıcı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Düz Bağlayıcı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Düz Bağlayıcı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Düz Bağlayıcı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Düz Bağlayıcı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Düz Bağlayıcı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Düz Bağlayıcı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Düz Bağlayıcı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Düz Bağlayıcı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Düz Bağlayıcı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Düz Bağlayıcı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Düz Bağlayıcı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Düz Bağlayıcı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Düz Bağlayıcı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Düz Bağlayıcı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Düz Bağlayıcı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Düz Bağlayıcı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Düz Bağlayıcı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Düz Bağlayıcı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Düz Bağlayıcı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Düz Bağlayıcı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Düz Bağlayıcı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Düz Bağlayıcı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Düz Bağlayıcı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Düz Bağlayıcı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Düz Bağlayıcı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Düz Bağlayıcı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Düz Bağlayıcı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Düz Bağlayıcı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Düz Bağlayıcı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Düz Bağlayıcı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Düz Bağlayıcı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Düz Bağlayıcı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Düz Bağlayıcı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Düz Bağlayıcı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Düz Bağlayıcı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Düz Bağlayıcı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Düz Bağlayıcı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Düz Bağlayıcı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Düz Bağlayıcı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Düz Bağlayıcı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Düz Bağlayıcı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Düz Bağlayıcı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Düz Bağlayıcı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Düz Bağlayıcı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Düz Bağlayıcı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Düz Bağlayıcı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Bağlayıcı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Metin Kutusu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31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98" name="Metin Kutusu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Metin Kutusu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Metin Kutusu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1" name="Metin Kutusu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Metin Kutusu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Metin Kutusu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sim Yer Tutucus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12" name="Resim Yer Tutucus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DC070E7-A85E-43DD-A84C-4B8B3B88E584}" type="datetime1">
              <a:rPr lang="tr-TR" smtClean="0"/>
              <a:pPr/>
              <a:t>23.6.2017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39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80" name="Metin Kutusu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Metin Kutusu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Metin Kutusu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Metin Kutusu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Metin Kutusu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Metin Kutusu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Metin Kutusu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Metin Kutusu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Metin Kutusu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Metin Kutusu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Metin Kutusu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Metin Kutusu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Metin Kutusu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Metin Kutusu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Metin Kutusu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Metin Kutusu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Metin Kutusu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Metin Kutusu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Metin Kutusu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Metin Kutusu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Metin Kutusu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Metin Kutusu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Metin Kutusu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Metin Kutusu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Metin Kutusu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31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241" name="Metin Kutusu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Metin Kutusu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Metin Kutusu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5" name="Metin Kutusu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Metin Kutusu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Metin Kutusu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Metin Kutusu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Metin Kutusu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Metin Kutusu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10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Metin Kutusu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09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6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7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8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9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0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1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2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3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4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5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6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7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8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9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0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1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2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3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4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5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6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7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8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9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0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1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2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3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4" name="Metin Yer Tutucusu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5" name="Metin Yer Tutucusu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6" name="Metin Yer Tutucusu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7" name="Metin Yer Tutucus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8" name="Metin Yer Tutucusu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9" name="Metin Yer Tutucusu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0" name="Metin Yer Tutucusu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1" name="Metin Yer Tutucusu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2" name="Metin Yer Tutucusu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3" name="Metin Yer Tutucusu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4" name="Metin Yer Tutucus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5" name="Metin Yer Tutucusu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72" name="Metin Kutusu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PZT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Metin Kutusu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SALI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Metin Kutusu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ÇAR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Metin Kutusu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Metin Kutusu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CUM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Metin Kutusu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PAZ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Metin Kutusu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CTS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Başlık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tr-TR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Başlık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AĞUSTOS</a:t>
            </a:r>
            <a:endParaRPr lang="tr-TR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166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ylü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Düz Bağlayıcı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Düz Bağlayıcı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Düz Bağlayıcı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Düz Bağlayıcı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Düz Bağlayıcı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Düz Bağlayıcı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Düz Bağlayıcı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Düz Bağlayıcı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Düz Bağlayıcı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Düz Bağlayıcı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Düz Bağlayıcı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Düz Bağlayıcı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Düz Bağlayıcı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Düz Bağlayıcı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Düz Bağlayıcı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Düz Bağlayıcı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Düz Bağlayıcı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Düz Bağlayıcı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Düz Bağlayıcı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Düz Bağlayıcı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Düz Bağlayıcı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Düz Bağlayıcı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Düz Bağlayıcı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Düz Bağlayıcı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Düz Bağlayıcı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Düz Bağlayıcı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Düz Bağlayıcı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Düz Bağlayıcı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Düz Bağlayıcı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Düz Bağlayıcı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Düz Bağlayıcı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Düz Bağlayıcı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Düz Bağlayıcı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Düz Bağlayıcı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Düz Bağlayıcı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Düz Bağlayıcı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Düz Bağlayıcı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Düz Bağlayıcı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Düz Bağlayıcı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Düz Bağlayıcı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Düz Bağlayıcı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Düz Bağlayıcı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Düz Bağlayıcı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Düz Bağlayıcı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Düz Bağlayıcı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Düz Bağlayıcı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Düz Bağlayıcı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Düz Bağlayıcı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Düz Bağlayıcı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Düz Bağlayıcı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Düz Bağlayıcı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Düz Bağlayıcı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Düz Bağlayıcı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Düz Bağlayıcı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Düz Bağlayıcı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Düz Bağlayıcı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Düz Bağlayıcı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Düz Bağlayıcı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Bağlayıcı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Metin Kutusu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28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8" name="Metin Kutusu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29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9" name="Metin Kutusu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30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0" name="Metin Kutusu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31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101" name="Metin Kutusu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01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2" name="Metin Kutusu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3" name="Metin Kutusu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02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sim Yer Tutucusu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12" name="Resim Yer Tutucusu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Calibri" panose="020F0502020204030204" pitchFamily="34" charset="0"/>
              </a:defRPr>
            </a:lvl1pPr>
          </a:lstStyle>
          <a:p>
            <a:pPr rtl="0"/>
            <a:r>
              <a:rPr lang="tr-TR" noProof="0" dirty="0" smtClean="0"/>
              <a:t>Resim eklemek için simgeye tıklayın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E522333-BB2A-4CEF-B463-DF4633F9A7E0}" type="datetime1">
              <a:rPr lang="tr-TR" smtClean="0"/>
              <a:pPr/>
              <a:t>23.6.2017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39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80" name="Metin Kutusu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1" name="Metin Kutusu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2" name="Metin Kutusu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3" name="Metin Kutusu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4" name="Metin Kutusu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5" name="Metin Kutusu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6" name="Metin Kutusu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09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2" name="Metin Kutusu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3" name="Metin Kutusu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4" name="Metin Kutusu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5" name="Metin Kutusu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6" name="Metin Kutusu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7" name="Metin Kutusu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8" name="Metin Kutusu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9" name="Metin Kutusu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0" name="Metin Kutusu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1" name="Metin Kutusu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2" name="Metin Kutusu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3" name="Metin Kutusu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4" name="Metin Kutusu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24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5" name="Metin Kutusu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23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7" name="Metin Kutusu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25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8" name="Metin Kutusu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26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39" name="Metin Kutusu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27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0" name="Metin Kutusu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28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1" name="Metin Kutusu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29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2" name="Metin Kutusu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01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3" name="Metin Kutusu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tr-TR" noProof="0" dirty="0" smtClean="0">
                <a:latin typeface="Calibri" panose="020F0502020204030204" pitchFamily="34" charset="0"/>
              </a:rPr>
              <a:t>30</a:t>
            </a:r>
            <a:endParaRPr lang="tr-TR" noProof="0" dirty="0">
              <a:latin typeface="Calibri" panose="020F0502020204030204" pitchFamily="34" charset="0"/>
            </a:endParaRPr>
          </a:p>
        </p:txBody>
      </p:sp>
      <p:sp>
        <p:nvSpPr>
          <p:cNvPr id="245" name="Metin Kutusu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02</a:t>
            </a:r>
            <a:endParaRPr lang="tr-TR" sz="9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6" name="Metin Kutusu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03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7" name="Metin Kutusu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04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8" name="Metin Kutusu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05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49" name="Metin Kutusu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06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0" name="Metin Kutusu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08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1" name="Metin Kutusu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tr-TR" sz="900" spc="-50" noProof="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07</a:t>
            </a:r>
            <a:endParaRPr lang="tr-TR" sz="900" spc="-50" noProof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5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6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7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8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59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0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1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2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3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4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5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6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7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8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69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0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1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2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3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4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5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6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7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8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79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0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1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2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3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4" name="Metin Yer Tutucusu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5" name="Metin Yer Tutucusu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6" name="Metin Yer Tutucusu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7" name="Metin Yer Tutucusu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8" name="Metin Yer Tutucusu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89" name="Metin Yer Tutucusu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0" name="Metin Yer Tutucusu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1" name="Metin Yer Tutucusu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2" name="Metin Yer Tutucusu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3" name="Metin Yer Tutucusu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4" name="Metin Yer Tutucusu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295" name="Metin Yer Tutucusu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 dirty="0" smtClean="0"/>
              <a:t>Metin eklemek için tıklayın</a:t>
            </a:r>
            <a:endParaRPr lang="tr-TR" noProof="0" dirty="0"/>
          </a:p>
        </p:txBody>
      </p:sp>
      <p:sp>
        <p:nvSpPr>
          <p:cNvPr id="172" name="Metin Kutusu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PZT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Metin Kutusu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SALI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Metin Kutusu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ÇAR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5" name="Metin Kutusu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PER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6" name="Metin Kutusu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CUM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7" name="Metin Kutusu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PAZ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Metin Kutusu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tr-TR" sz="900" spc="-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CTS</a:t>
            </a:r>
            <a:endParaRPr lang="tr-TR" sz="900" spc="-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Başlık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2017</a:t>
            </a:r>
            <a:endParaRPr lang="tr-TR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8" name="Başlık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cap="all" spc="150" noProof="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EYLÜL</a:t>
            </a:r>
            <a:endParaRPr lang="tr-TR" cap="all" spc="150" noProof="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507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tr-TR" noProof="0" dirty="0" smtClean="0"/>
              <a:t>Başlık eklemek için tıklayın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 smtClean="0"/>
              <a:t>Metin eklemek için tıklayın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D6824C97-18C0-4651-9588-0AFB3878679D}" type="datetime1">
              <a:rPr lang="tr-TR" smtClean="0"/>
              <a:pPr/>
              <a:t>23.6.2017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1B5B5863-7865-48FE-BD3C-D42099226715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Açıklayıcı Metin"/>
          <p:cNvSpPr/>
          <p:nvPr userDrawn="1"/>
        </p:nvSpPr>
        <p:spPr>
          <a:xfrm>
            <a:off x="9296400" y="0"/>
            <a:ext cx="1524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tr-TR" sz="1100" b="1" i="1" noProof="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Not: </a:t>
            </a:r>
          </a:p>
          <a:p>
            <a:pPr rtl="0">
              <a:spcBef>
                <a:spcPts val="1200"/>
              </a:spcBef>
            </a:pPr>
            <a:r>
              <a:rPr lang="tr-TR" sz="1100" b="1" i="1" noProof="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Duvar takvimi olarak kullanmak üzere bu şablonu yazdırabilirsiniz. Kendi sunumunuz eklemek için herhangi bir aya ait </a:t>
            </a:r>
            <a:r>
              <a:rPr lang="tr-TR" sz="1100" b="1" i="1" noProof="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slaytı</a:t>
            </a:r>
            <a:r>
              <a:rPr lang="tr-TR" sz="1100" b="1" i="1" noProof="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kopyalayabilirsiniz.</a:t>
            </a:r>
            <a:endParaRPr lang="tr-TR" sz="1100" b="1" i="1" noProof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49" r:id="rId13"/>
    <p:sldLayoutId id="2147483672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Yer Tutucusu 3" descr="Kızak yapan kız" title="Örnek Kış resmi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5" name="Resim Yer Tutucusu 4" descr="Kızak üzerinde adam ve 4 çocuk" title="Örnek Kış resmi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63" name="Metin Yer Tutucusu 262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64" name="Metin Yer Tutucusu 263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65" name="Metin Yer Tutucusu 264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66" name="Metin Yer Tutucusu 265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67" name="Metin Yer Tutucusu 266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69" name="Metin Yer Tutucusu 26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68" name="Metin Yer Tutucusu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tr-TR" dirty="0" smtClean="0"/>
              <a:t>Yılbaşı</a:t>
            </a:r>
            <a:endParaRPr lang="tr-TR" dirty="0"/>
          </a:p>
        </p:txBody>
      </p:sp>
      <p:sp>
        <p:nvSpPr>
          <p:cNvPr id="270" name="Metin Yer Tutucusu 26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71" name="Metin Yer Tutucusu 27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72" name="Metin Yer Tutucusu 27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73" name="Metin Yer Tutucusu 27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74" name="Metin Yer Tutucusu 27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75" name="Metin Yer Tutucusu 27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76" name="Metin Yer Tutucusu 27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77" name="Metin Yer Tutucusu 27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78" name="Metin Yer Tutucusu 27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79" name="Metin Yer Tutucusu 27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0" name="Metin Yer Tutucusu 27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1" name="Metin Yer Tutucusu 28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2" name="Metin Yer Tutucusu 28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3" name="Metin Yer Tutucusu 28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5" name="Metin Yer Tutucusu 28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4" name="Metin Yer Tutucusu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6" name="Metin Yer Tutucusu 28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7" name="Metin Yer Tutucusu 286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8" name="Metin Yer Tutucusu 287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9" name="Metin Yer Tutucusu 288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0" name="Metin Yer Tutucusu 289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1" name="Metin Yer Tutucusu 290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2" name="Metin Yer Tutucusu 291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3" name="Metin Yer Tutucusu 292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4" name="Metin Yer Tutucusu 293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5" name="Metin Yer Tutucusu 294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6" name="Metin Yer Tutucusu 295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7" name="Metin Yer Tutucusu 296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8" name="Metin Yer Tutucusu 297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9" name="Metin Yer Tutucusu 298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0" name="Metin Yer Tutucusu 299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1" name="Metin Yer Tutucusu 300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2" name="Metin Yer Tutucusu 301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3" name="Metin Yer Tutucusu 302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3" name="Metin Yer Tutucusu 31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sim Yer Tutucus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esim Yer Tutucus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etin Yer Tutucusu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1" name="Metin Yer Tutucusu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3" name="Metin Yer Tutucusu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7" name="Metin Yer Tutucusu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9" name="Metin Yer Tutucusu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0" name="Metin Yer Tutucusu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1" name="Metin Yer Tutucusu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2" name="Metin Yer Tutucusu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3" name="Metin Yer Tutucusu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4" name="Metin Yer Tutucusu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5" name="Metin Yer Tutucusu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6" name="Metin Yer Tutucusu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7" name="Metin Yer Tutucusu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" name="Metin Yer Tutucusu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" name="Metin Yer Tutucusu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" name="Metin Yer Tutucusu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" name="Metin Yer Tutucusu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2" name="Metin Yer Tutucusu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3" name="Metin Yer Tutucusu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4" name="Metin Yer Tutucusu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5" name="Metin Yer Tutucusu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6" name="Metin Yer Tutucusu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7" name="Metin Yer Tutucusu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8" name="Metin Yer Tutucusu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9" name="Metin Yer Tutucusu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0" name="Metin Yer Tutucusu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1" name="Metin Yer Tutucusu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2" name="Metin Yer Tutucusu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3" name="Metin Yer Tutucusu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4" name="Metin Yer Tutucusu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5" name="Metin Yer Tutucusu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50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sim Yer Tutucus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esim Yer Tutucus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etin Yer Tutucusu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1" name="Metin Yer Tutucusu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3" name="Metin Yer Tutucusu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7" name="Metin Yer Tutucusu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9" name="Metin Yer Tutucusu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0" name="Metin Yer Tutucusu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1" name="Metin Yer Tutucusu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2" name="Metin Yer Tutucusu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3" name="Metin Yer Tutucusu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4" name="Metin Yer Tutucusu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5" name="Metin Yer Tutucusu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6" name="Metin Yer Tutucusu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7" name="Metin Yer Tutucusu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" name="Metin Yer Tutucusu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" name="Metin Yer Tutucusu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" name="Metin Yer Tutucusu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" name="Metin Yer Tutucusu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2" name="Metin Yer Tutucusu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3" name="Metin Yer Tutucusu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4" name="Metin Yer Tutucusu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5" name="Metin Yer Tutucusu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6" name="Metin Yer Tutucusu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7" name="Metin Yer Tutucusu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8" name="Metin Yer Tutucusu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9" name="Metin Yer Tutucusu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0" name="Metin Yer Tutucusu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1" name="Metin Yer Tutucusu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2" name="Metin Yer Tutucusu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3" name="Metin Yer Tutucusu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4" name="Metin Yer Tutucusu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5" name="Metin Yer Tutucusu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33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sim Yer Tutucus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esim Yer Tutucus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etin Yer Tutucusu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1" name="Metin Yer Tutucusu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3" name="Metin Yer Tutucusu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7" name="Metin Yer Tutucusu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9" name="Metin Yer Tutucusu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0" name="Metin Yer Tutucusu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1" name="Metin Yer Tutucusu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2" name="Metin Yer Tutucusu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3" name="Metin Yer Tutucusu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4" name="Metin Yer Tutucusu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5" name="Metin Yer Tutucusu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6" name="Metin Yer Tutucusu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7" name="Metin Yer Tutucusu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" name="Metin Yer Tutucusu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" name="Metin Yer Tutucusu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" name="Metin Yer Tutucusu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" name="Metin Yer Tutucusu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2" name="Metin Yer Tutucusu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3" name="Metin Yer Tutucusu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4" name="Metin Yer Tutucusu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5" name="Metin Yer Tutucusu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6" name="Metin Yer Tutucusu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7" name="Metin Yer Tutucusu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8" name="Metin Yer Tutucusu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9" name="Metin Yer Tutucusu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0" name="Metin Yer Tutucusu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1" name="Metin Yer Tutucusu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2" name="Metin Yer Tutucusu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3" name="Metin Yer Tutucusu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4" name="Metin Yer Tutucusu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5" name="Metin Yer Tutucusu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955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sim Yer Tutucusu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Resim Yer Tutucusu 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Metin Yer Tutucusu 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1" name="Metin Yer Tutucusu 1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3" name="Metin Yer Tutucusu 1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7" name="Metin Yer Tutucusu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9" name="Metin Yer Tutucusu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0" name="Metin Yer Tutucusu 1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2" name="Metin Yer Tutucusu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3" name="Metin Yer Tutucusu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4" name="Metin Yer Tutucusu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1" name="Metin Yer Tutucusu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5" name="Metin Yer Tutucusu 2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6" name="Metin Yer Tutucusu 2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7" name="Metin Yer Tutucusu 2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" name="Metin Yer Tutucusu 2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" name="Metin Yer Tutucusu 2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" name="Metin Yer Tutucusu 2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" name="Metin Yer Tutucusu 3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2" name="Metin Yer Tutucusu 3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3" name="Metin Yer Tutucusu 3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4" name="Metin Yer Tutucusu 3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5" name="Metin Yer Tutucusu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6" name="Metin Yer Tutucusu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7" name="Metin Yer Tutucusu 36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8" name="Metin Yer Tutucusu 37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9" name="Metin Yer Tutucusu 38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0" name="Metin Yer Tutucusu 39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1" name="Metin Yer Tutucusu 4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2" name="Metin Yer Tutucusu 4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3" name="Metin Yer Tutucusu 4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4" name="Metin Yer Tutucusu 4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5" name="Metin Yer Tutucusu 4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6" name="Metin Yer Tutucusu 4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7" name="Metin Yer Tutucusu 46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50" name="Metin Yer Tutucusu 49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94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sim Yer Tutucus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Resim Yer Tutucusu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Metin Yer Tutucusu 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1" name="Metin Yer Tutucusu 1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3" name="Metin Yer Tutucusu 1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7" name="Metin Yer Tutucusu 1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9" name="Metin Yer Tutucusu 1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0" name="Metin Yer Tutucusu 1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1" name="Metin Yer Tutucusu 2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2" name="Metin Yer Tutucusu 2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3" name="Metin Yer Tutucusu 2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4" name="Metin Yer Tutucusu 2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5" name="Metin Yer Tutucusu 2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6" name="Metin Yer Tutucusu 2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7" name="Metin Yer Tutucusu 2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" name="Metin Yer Tutucusu 2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" name="Metin Yer Tutucusu 2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" name="Metin Yer Tutucusu 2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" name="Metin Yer Tutucusu 3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2" name="Metin Yer Tutucusu 3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3" name="Metin Yer Tutucusu 3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4" name="Metin Yer Tutucusu 3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5" name="Metin Yer Tutucusu 3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6" name="Metin Yer Tutucusu 3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7" name="Metin Yer Tutucusu 3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8" name="Metin Yer Tutucusu 3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9" name="Metin Yer Tutucusu 3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0" name="Metin Yer Tutucusu 3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1" name="Metin Yer Tutucusu 4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2" name="Metin Yer Tutucusu 4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3" name="Metin Yer Tutucusu 4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4" name="Metin Yer Tutucusu 4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5" name="Metin Yer Tutucusu 4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6" name="Metin Yer Tutucusu 4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98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sim Yer Tutucus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esim Yer Tutucus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etin Yer Tutucusu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1" name="Metin Yer Tutucusu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3" name="Metin Yer Tutucusu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7" name="Metin Yer Tutucusu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9" name="Metin Yer Tutucusu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0" name="Metin Yer Tutucusu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1" name="Metin Yer Tutucusu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2" name="Metin Yer Tutucusu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3" name="Metin Yer Tutucusu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4" name="Metin Yer Tutucusu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5" name="Metin Yer Tutucusu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6" name="Metin Yer Tutucusu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7" name="Metin Yer Tutucusu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" name="Metin Yer Tutucusu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" name="Metin Yer Tutucusu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" name="Metin Yer Tutucusu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" name="Metin Yer Tutucusu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2" name="Metin Yer Tutucusu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3" name="Metin Yer Tutucusu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4" name="Metin Yer Tutucusu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5" name="Metin Yer Tutucusu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6" name="Metin Yer Tutucusu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7" name="Metin Yer Tutucusu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8" name="Metin Yer Tutucusu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9" name="Metin Yer Tutucusu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0" name="Metin Yer Tutucusu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1" name="Metin Yer Tutucusu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2" name="Metin Yer Tutucusu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3" name="Metin Yer Tutucusu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4" name="Metin Yer Tutucusu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5" name="Metin Yer Tutucusu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57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sim Yer Tutucus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esim Yer Tutucus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etin Yer Tutucusu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1" name="Metin Yer Tutucusu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3" name="Metin Yer Tutucusu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7" name="Metin Yer Tutucusu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9" name="Metin Yer Tutucusu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0" name="Metin Yer Tutucusu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1" name="Metin Yer Tutucusu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2" name="Metin Yer Tutucusu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3" name="Metin Yer Tutucusu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4" name="Metin Yer Tutucusu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5" name="Metin Yer Tutucusu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6" name="Metin Yer Tutucusu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7" name="Metin Yer Tutucusu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" name="Metin Yer Tutucusu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" name="Metin Yer Tutucusu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" name="Metin Yer Tutucusu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" name="Metin Yer Tutucusu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2" name="Metin Yer Tutucusu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3" name="Metin Yer Tutucusu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4" name="Metin Yer Tutucusu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5" name="Metin Yer Tutucusu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6" name="Metin Yer Tutucusu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7" name="Metin Yer Tutucusu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8" name="Metin Yer Tutucusu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9" name="Metin Yer Tutucusu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0" name="Metin Yer Tutucusu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1" name="Metin Yer Tutucusu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2" name="Metin Yer Tutucusu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3" name="Metin Yer Tutucusu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4" name="Metin Yer Tutucusu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5" name="Metin Yer Tutucusu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82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sim Yer Tutucus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esim Yer Tutucus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etin Yer Tutucusu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1" name="Metin Yer Tutucusu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3" name="Metin Yer Tutucusu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7" name="Metin Yer Tutucusu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9" name="Metin Yer Tutucusu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0" name="Metin Yer Tutucusu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1" name="Metin Yer Tutucusu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2" name="Metin Yer Tutucusu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3" name="Metin Yer Tutucusu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4" name="Metin Yer Tutucusu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5" name="Metin Yer Tutucusu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6" name="Metin Yer Tutucusu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7" name="Metin Yer Tutucusu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" name="Metin Yer Tutucusu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" name="Metin Yer Tutucusu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" name="Metin Yer Tutucusu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" name="Metin Yer Tutucusu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2" name="Metin Yer Tutucusu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3" name="Metin Yer Tutucusu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4" name="Metin Yer Tutucusu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5" name="Metin Yer Tutucusu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6" name="Metin Yer Tutucusu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7" name="Metin Yer Tutucusu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8" name="Metin Yer Tutucusu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9" name="Metin Yer Tutucusu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0" name="Metin Yer Tutucusu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1" name="Metin Yer Tutucusu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2" name="Metin Yer Tutucusu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3" name="Metin Yer Tutucusu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4" name="Metin Yer Tutucusu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5" name="Metin Yer Tutucusu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613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sim Yer Tutucus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esim Yer Tutucus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etin Yer Tutucusu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1" name="Metin Yer Tutucusu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3" name="Metin Yer Tutucusu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7" name="Metin Yer Tutucusu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9" name="Metin Yer Tutucusu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0" name="Metin Yer Tutucusu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1" name="Metin Yer Tutucusu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2" name="Metin Yer Tutucusu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3" name="Metin Yer Tutucusu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4" name="Metin Yer Tutucusu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5" name="Metin Yer Tutucusu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6" name="Metin Yer Tutucusu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7" name="Metin Yer Tutucusu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" name="Metin Yer Tutucusu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" name="Metin Yer Tutucusu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" name="Metin Yer Tutucusu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" name="Metin Yer Tutucusu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2" name="Metin Yer Tutucusu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3" name="Metin Yer Tutucusu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4" name="Metin Yer Tutucusu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5" name="Metin Yer Tutucusu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6" name="Metin Yer Tutucusu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7" name="Metin Yer Tutucusu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8" name="Metin Yer Tutucusu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9" name="Metin Yer Tutucusu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0" name="Metin Yer Tutucusu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1" name="Metin Yer Tutucusu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2" name="Metin Yer Tutucusu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3" name="Metin Yer Tutucusu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4" name="Metin Yer Tutucusu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5" name="Metin Yer Tutucusu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40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sim Yer Tutucus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esim Yer Tutucus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etin Yer Tutucusu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1" name="Metin Yer Tutucusu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3" name="Metin Yer Tutucusu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7" name="Metin Yer Tutucusu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9" name="Metin Yer Tutucusu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0" name="Metin Yer Tutucusu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1" name="Metin Yer Tutucusu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2" name="Metin Yer Tutucusu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3" name="Metin Yer Tutucusu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4" name="Metin Yer Tutucusu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5" name="Metin Yer Tutucusu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6" name="Metin Yer Tutucusu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7" name="Metin Yer Tutucusu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" name="Metin Yer Tutucusu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" name="Metin Yer Tutucusu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" name="Metin Yer Tutucusu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" name="Metin Yer Tutucusu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2" name="Metin Yer Tutucusu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3" name="Metin Yer Tutucusu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4" name="Metin Yer Tutucusu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5" name="Metin Yer Tutucusu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6" name="Metin Yer Tutucusu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7" name="Metin Yer Tutucusu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8" name="Metin Yer Tutucusu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9" name="Metin Yer Tutucusu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0" name="Metin Yer Tutucusu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1" name="Metin Yer Tutucusu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2" name="Metin Yer Tutucusu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3" name="Metin Yer Tutucusu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4" name="Metin Yer Tutucusu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5" name="Metin Yer Tutucusu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566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sim Yer Tutucusu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esim Yer Tutucus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etin Yer Tutucusu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1" name="Metin Yer Tutucusu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3" name="Metin Yer Tutucusu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7" name="Metin Yer Tutucusu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19" name="Metin Yer Tutucusu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0" name="Metin Yer Tutucusu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1" name="Metin Yer Tutucusu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2" name="Metin Yer Tutucusu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3" name="Metin Yer Tutucusu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4" name="Metin Yer Tutucusu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5" name="Metin Yer Tutucusu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6" name="Metin Yer Tutucusu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7" name="Metin Yer Tutucusu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8" name="Metin Yer Tutucusu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29" name="Metin Yer Tutucusu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0" name="Metin Yer Tutucusu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1" name="Metin Yer Tutucusu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2" name="Metin Yer Tutucusu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3" name="Metin Yer Tutucusu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4" name="Metin Yer Tutucusu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5" name="Metin Yer Tutucusu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6" name="Metin Yer Tutucusu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7" name="Metin Yer Tutucusu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8" name="Metin Yer Tutucusu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39" name="Metin Yer Tutucusu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0" name="Metin Yer Tutucusu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1" name="Metin Yer Tutucusu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2" name="Metin Yer Tutucusu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3" name="Metin Yer Tutucusu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4" name="Metin Yer Tutucusu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5" name="Metin Yer Tutucusu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0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le Takvimi 2014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photo calendar (Mon-Sun).potx" id="{11A3144A-9316-4B4B-AF86-6BC2835E80F5}" vid="{C9165F3E-C405-460C-B154-EDE443043133}"/>
    </a:ext>
  </a:extLst>
</a:theme>
</file>

<file path=ppt/theme/theme2.xml><?xml version="1.0" encoding="utf-8"?>
<a:theme xmlns:a="http://schemas.openxmlformats.org/drawingml/2006/main" name="Ofis Teması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13</Words>
  <Application>Microsoft Office PowerPoint</Application>
  <PresentationFormat>On-screen Show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Aile Takvimi 2014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2015-06-11T18:06:06Z</dcterms:created>
  <dcterms:modified xsi:type="dcterms:W3CDTF">2017-06-23T03:11:15Z</dcterms:modified>
</cp:coreProperties>
</file>