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9/16/2014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9/16/2014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9/16/2014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9/16/2014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9/16/2014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9/16/2014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2788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Century Schoolbook</vt:lpstr>
      <vt:lpstr>Wingdings</vt:lpstr>
      <vt:lpstr>Wingdings 2</vt:lpstr>
      <vt:lpstr>Oriel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revision>1</cp:revision>
  <dcterms:created xsi:type="dcterms:W3CDTF">2014-09-16T21:38:06Z</dcterms:created>
  <dcterms:modified xsi:type="dcterms:W3CDTF">2014-09-16T21:38:19Z</dcterms:modified>
</cp:coreProperties>
</file>