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122" d="100"/>
          <a:sy n="122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73CE984-E717-4EF5-825E-B2BB55477F38}" type="datetime1">
              <a:rPr lang="tr-TR" smtClean="0"/>
              <a:t>21.01.2014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4C5050D-0122-4C6D-BBF5-55901C284467}" type="datetime1">
              <a:rPr lang="tr-TR" smtClean="0"/>
              <a:pPr/>
              <a:t>21.01.2014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tr-TR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Bu oyun tahtasına kendi kategorilerinizi ve puan değerlerinizi ekleyebilirsiniz. Verdiğimiz slaytlara sorularınızı ve yanıtlarınızı girin.</a:t>
            </a:r>
          </a:p>
          <a:p>
            <a:pPr rtl="0"/>
            <a:endParaRPr lang="tr-TR" noProof="0" dirty="0" smtClean="0"/>
          </a:p>
          <a:p>
            <a:pPr rtl="0"/>
            <a:r>
              <a:rPr lang="tr-TR" noProof="0" dirty="0" smtClean="0"/>
              <a:t>Slayt gösterisi görünümündeyken, soruya gitmek için altı çizili metni seçin; sonra da yanıt slaydına gidin. Bu oyun tahtası slaydına dönmek için soldaki üçgeni kullanın. 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26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26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46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82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5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32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55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7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9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63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5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8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60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1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42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75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4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3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Yer tutucularına sorularınızı ve yanıtlarınızı girin. Kategoriyi ve puan değerini başvuru için aşağıya ekleyebilirsiniz.</a:t>
            </a:r>
          </a:p>
          <a:p>
            <a:pPr rtl="0"/>
            <a:endParaRPr lang="tr-TR" noProof="0" dirty="0" smtClean="0"/>
          </a:p>
          <a:p>
            <a:pPr rtl="0"/>
            <a:r>
              <a:rPr lang="tr-TR" noProof="0" dirty="0" smtClean="0"/>
              <a:t>Slayt gösterisi görünümündeyken, yanıta gitmek için sağdaki üçgeni seçin. Oyun tahtası slaydına dönmek için soldaki üçgeni seçin. 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255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48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8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27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650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393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300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50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Yer tutucularına sorularınızı ve yanıtlarınızı girin. Kategoriyi ve puan değerini başvuru için aşağıya ekleyebilirsiniz.</a:t>
            </a:r>
          </a:p>
          <a:p>
            <a:pPr rtl="0"/>
            <a:endParaRPr lang="tr-TR" noProof="0" dirty="0" smtClean="0"/>
          </a:p>
          <a:p>
            <a:pPr rtl="0"/>
            <a:r>
              <a:rPr lang="tr-TR" noProof="0" dirty="0" smtClean="0"/>
              <a:t>Slayt gösterisi görünümündeyken, oyun tahtası slaydına dönmek için soldaki üçgeni seçin. </a:t>
            </a:r>
          </a:p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160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704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318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15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95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371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435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41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8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247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45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74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71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955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579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2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75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99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1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yun Tahta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Yer Tutucusu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Kategori 1</a:t>
            </a:r>
            <a:endParaRPr lang="en-US" dirty="0"/>
          </a:p>
        </p:txBody>
      </p:sp>
      <p:sp>
        <p:nvSpPr>
          <p:cNvPr id="40" name="Metin Yer Tutucusu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45" name="Metin Yer Tutucusu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0" name="Metin Yer Tutucusu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5" name="Metin Yer Tutucusu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60" name="Metin Yer Tutucusu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36" name="Metin Yer Tutucusu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Kategori 2</a:t>
            </a:r>
            <a:endParaRPr lang="en-US" dirty="0"/>
          </a:p>
        </p:txBody>
      </p:sp>
      <p:sp>
        <p:nvSpPr>
          <p:cNvPr id="41" name="Metin Yer Tutucusu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46" name="Metin Yer Tutucusu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1" name="Metin Yer Tutucusu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6" name="Metin Yer Tutucusu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61" name="Metin Yer Tutucusu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37" name="Metin Yer Tutucusu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Kategori 3</a:t>
            </a:r>
            <a:endParaRPr lang="en-US" dirty="0"/>
          </a:p>
        </p:txBody>
      </p:sp>
      <p:sp>
        <p:nvSpPr>
          <p:cNvPr id="42" name="Metin Yer Tutucusu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47" name="Metin Yer Tutucusu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2" name="Metin Yer Tutucusu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7" name="Metin Yer Tutucusu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62" name="Metin Yer Tutucusu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38" name="Metin Yer Tutucusu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Kategori 4</a:t>
            </a:r>
            <a:endParaRPr lang="en-US" dirty="0"/>
          </a:p>
        </p:txBody>
      </p:sp>
      <p:sp>
        <p:nvSpPr>
          <p:cNvPr id="43" name="Metin Yer Tutucusu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48" name="Metin Yer Tutucusu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3" name="Metin Yer Tutucusu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8" name="Metin Yer Tutucusu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63" name="Metin Yer Tutucusu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39" name="Metin Yer Tutucusu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Kategori 5</a:t>
            </a:r>
            <a:endParaRPr lang="en-US" dirty="0"/>
          </a:p>
        </p:txBody>
      </p:sp>
      <p:sp>
        <p:nvSpPr>
          <p:cNvPr id="44" name="Metin Yer Tutucusu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49" name="Metin Yer Tutucusu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4" name="Metin Yer Tutucusu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59" name="Metin Yer Tutucusu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  <p:sp>
        <p:nvSpPr>
          <p:cNvPr id="64" name="Metin Yer Tutucusu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"/>
              <a:t>puan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3 Yanıt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"/>
          <p:cNvSpPr txBox="1"/>
          <p:nvPr userDrawn="1"/>
        </p:nvSpPr>
        <p:spPr>
          <a:xfrm rot="16200000">
            <a:off x="-2011120" y="1336022"/>
            <a:ext cx="5749803" cy="30777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0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Yanıt</a:t>
            </a:r>
            <a:endParaRPr lang="tr-TR" sz="200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3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4 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Kategori 4 bölücü slayt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4 Soru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 rot="16200000">
            <a:off x="-2011120" y="1297550"/>
            <a:ext cx="5749803" cy="31547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Soru</a:t>
            </a:r>
            <a:endParaRPr lang="tr-TR" sz="20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4</a:t>
            </a:r>
            <a:endParaRPr lang="tr-TR" noProof="0" dirty="0"/>
          </a:p>
        </p:txBody>
      </p:sp>
      <p:sp>
        <p:nvSpPr>
          <p:cNvPr id="12" name="Oyun tahtasına dö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4 Yanıt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"/>
          <p:cNvSpPr txBox="1"/>
          <p:nvPr userDrawn="1"/>
        </p:nvSpPr>
        <p:spPr>
          <a:xfrm rot="16200000">
            <a:off x="-2011120" y="1336022"/>
            <a:ext cx="5749803" cy="30777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0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Yanıt</a:t>
            </a:r>
            <a:endParaRPr lang="tr-TR" sz="200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4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5 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Kategori 5 bölücü slayt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5 Sorular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 rot="16200000">
            <a:off x="-2011120" y="1297550"/>
            <a:ext cx="5749803" cy="31547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Soru</a:t>
            </a:r>
            <a:endParaRPr lang="tr-TR" sz="20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5</a:t>
            </a:r>
            <a:endParaRPr lang="tr-TR" noProof="0" dirty="0"/>
          </a:p>
        </p:txBody>
      </p:sp>
      <p:sp>
        <p:nvSpPr>
          <p:cNvPr id="12" name="Oyun tahtasına dö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5 Yanıt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"/>
          <p:cNvSpPr txBox="1"/>
          <p:nvPr userDrawn="1"/>
        </p:nvSpPr>
        <p:spPr>
          <a:xfrm rot="16200000">
            <a:off x="-2011120" y="1336022"/>
            <a:ext cx="5749803" cy="30777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0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Yanıt</a:t>
            </a:r>
            <a:endParaRPr lang="tr-TR" sz="200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5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1 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Kategori 1 bölücü slayt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1 Soru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 rot="16200000">
            <a:off x="-2011120" y="1259078"/>
            <a:ext cx="5749803" cy="32316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Soru</a:t>
            </a:r>
            <a:endParaRPr lang="tr-TR" sz="20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6" name="Başlık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1</a:t>
            </a:r>
            <a:endParaRPr lang="tr-TR" noProof="0" dirty="0"/>
          </a:p>
        </p:txBody>
      </p:sp>
      <p:sp>
        <p:nvSpPr>
          <p:cNvPr id="14" name="Oyun tahtasına dö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1 Yanıt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"/>
          <p:cNvSpPr txBox="1"/>
          <p:nvPr userDrawn="1"/>
        </p:nvSpPr>
        <p:spPr>
          <a:xfrm rot="16200000">
            <a:off x="-2011120" y="1336023"/>
            <a:ext cx="5749803" cy="30777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0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Yanıt</a:t>
            </a:r>
            <a:endParaRPr lang="tr-TR" sz="200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1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2 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Kategori 2 bölücü slayt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2 Soru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 rot="16200000">
            <a:off x="-2011120" y="1297550"/>
            <a:ext cx="5749803" cy="31547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Soru</a:t>
            </a:r>
            <a:endParaRPr lang="tr-TR" sz="20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2</a:t>
            </a:r>
            <a:endParaRPr lang="tr-TR" noProof="0" dirty="0"/>
          </a:p>
        </p:txBody>
      </p:sp>
      <p:sp>
        <p:nvSpPr>
          <p:cNvPr id="12" name="Oyun tahtasına dö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2 Yanıt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"/>
          <p:cNvSpPr txBox="1"/>
          <p:nvPr userDrawn="1"/>
        </p:nvSpPr>
        <p:spPr>
          <a:xfrm rot="16200000">
            <a:off x="-2011120" y="1336022"/>
            <a:ext cx="5749803" cy="30777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0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Yanıt</a:t>
            </a:r>
            <a:endParaRPr lang="tr-TR" sz="200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2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3 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Kategori 3 bölücü slayt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tegori 3 Sorula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 rot="16200000">
            <a:off x="-2011120" y="1297550"/>
            <a:ext cx="5749803" cy="31547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tr-TR" sz="2050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Soru</a:t>
            </a:r>
            <a:endParaRPr lang="tr-TR" sz="20500" noProof="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Kategori 3</a:t>
            </a:r>
            <a:endParaRPr lang="tr-TR" noProof="0" dirty="0"/>
          </a:p>
        </p:txBody>
      </p:sp>
      <p:sp>
        <p:nvSpPr>
          <p:cNvPr id="12" name="Oyun tahtasına dö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53F88-9F1E-4C3E-970F-3F4BBB940DE4}" type="datetime1">
              <a:rPr lang="tr-TR" smtClean="0"/>
              <a:pPr/>
              <a:t>21.01.2014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Metin Yer Tutucusu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  <a:endParaRPr lang="en-US" dirty="0"/>
          </a:p>
        </p:txBody>
      </p:sp>
      <p:sp>
        <p:nvSpPr>
          <p:cNvPr id="128" name="Metin Yer Tutucusu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tr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Metin Yer Tutucusu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tr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Metin Yer Tutucusu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tr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Metin Yer Tutucusu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tr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Metin Yer Tutucusu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tr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  <a:endParaRPr lang="en-US" dirty="0"/>
          </a:p>
        </p:txBody>
      </p:sp>
      <p:sp>
        <p:nvSpPr>
          <p:cNvPr id="129" name="Metin Yer Tutucusu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tr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Metin Yer Tutucusu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tr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Metin Yer Tutucusu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tr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Metin Yer Tutucusu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tr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Metin Yer Tutucusu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tr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65" name="Metin Yer Tutucusu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  <a:endParaRPr lang="en-US" dirty="0"/>
          </a:p>
        </p:txBody>
      </p:sp>
      <p:sp>
        <p:nvSpPr>
          <p:cNvPr id="130" name="Metin Yer Tutucusu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tr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Metin Yer Tutucusu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tr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Metin Yer Tutucusu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tr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Metin Yer Tutucusu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tr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Metin Yer Tutucusu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tr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  <a:endParaRPr lang="en-US" dirty="0"/>
          </a:p>
        </p:txBody>
      </p:sp>
      <p:sp>
        <p:nvSpPr>
          <p:cNvPr id="131" name="Metin Yer Tutucusu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tr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Metin Yer Tutucusu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tr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Metin Yer Tutucusu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tr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Metin Yer Tutucusu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tr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Metin Yer Tutucusu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tr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  <a:endParaRPr lang="en-US" dirty="0"/>
          </a:p>
        </p:txBody>
      </p:sp>
      <p:sp>
        <p:nvSpPr>
          <p:cNvPr id="132" name="Metin Yer Tutucusu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tr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Metin Yer Tutucusu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tr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Metin Yer Tutucusu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tr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Metin Yer Tutucusu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tr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Metin Yer Tutucusu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tr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40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50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50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 sorular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10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10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 20 puanlık soru</a:t>
            </a:r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20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30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30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 sorular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40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40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50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2 50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 sorular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10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10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20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20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30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10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30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40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40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50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3 50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 sorular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10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10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20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20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10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30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30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40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40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50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4 50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 sorular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10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10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10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20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20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20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30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30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40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40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50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5 50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50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20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20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30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30 puanlık yanıt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30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"/>
              <a:t>Kategori 1 40 puanlık soru</a:t>
            </a:r>
            <a:endParaRPr lang="en-US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"/>
              <a:t>40</a:t>
            </a:r>
            <a:endParaRPr lang="en-US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Kategori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un Tahtası Renkli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eması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Widescreen</PresentationFormat>
  <Paragraphs>249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Oyun Tahtası Renkli 16x9</vt:lpstr>
      <vt:lpstr>PowerPoint Presentation</vt:lpstr>
      <vt:lpstr>Kategori 1 sorular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1</vt:lpstr>
      <vt:lpstr>Kategori 2 sorular</vt:lpstr>
      <vt:lpstr>Kategori 2</vt:lpstr>
      <vt:lpstr>Kategori 2</vt:lpstr>
      <vt:lpstr>PowerPoint Presentation</vt:lpstr>
      <vt:lpstr>Kategori 2</vt:lpstr>
      <vt:lpstr>Kategori 2</vt:lpstr>
      <vt:lpstr>Kategori 2</vt:lpstr>
      <vt:lpstr>Kategori 2</vt:lpstr>
      <vt:lpstr>Kategori 2</vt:lpstr>
      <vt:lpstr>Kategori 2</vt:lpstr>
      <vt:lpstr>Kategori 2</vt:lpstr>
      <vt:lpstr>Kategori 3 sorular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3</vt:lpstr>
      <vt:lpstr>Kategori 4 sorular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4</vt:lpstr>
      <vt:lpstr>Kategori 5 sorular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  <vt:lpstr>Kategori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2014-01-21T07:42:02Z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