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75" r:id="rId6"/>
    <p:sldId id="276" r:id="rId7"/>
    <p:sldId id="277" r:id="rId8"/>
    <p:sldId id="278" r:id="rId9"/>
    <p:sldId id="279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6866" autoAdjust="0"/>
  </p:normalViewPr>
  <p:slideViewPr>
    <p:cSldViewPr>
      <p:cViewPr varScale="1">
        <p:scale>
          <a:sx n="113" d="100"/>
          <a:sy n="113" d="100"/>
        </p:scale>
        <p:origin x="120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131E0D6-D46B-47BE-90B2-E4A27348F4C9}" type="datetime1">
              <a:rPr lang="tr-TR" smtClean="0"/>
              <a:pPr algn="r" rtl="0"/>
              <a:t>16.12.2013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2EC9C5F-286C-4A78-BA39-1C714FC37573}" type="datetime1">
              <a:rPr lang="tr-TR" smtClean="0"/>
              <a:pPr/>
              <a:t>16.12.2013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çıklama Yazılı İki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Serbest 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5" name="Resim Yer Tutucusu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18" name="Serbest 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9" name="Resim Yer Tutucusu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20" name="Metin Yer Tutucusu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çıklama Yazılı Üç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Serbest 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5" name="Resim Yer Tutucusu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18" name="Serbest 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9" name="Resim Yer Tutucusu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12" name="Serbest 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3" name="Resim Yer Tutucusu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algn="l"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ş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Serbest 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Resim Yer Tutucusu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10" name="Serbest 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12" name="Serbest 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3" name="Resim Yer Tutucusu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14" name="Serbest 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5" name="Resim Yer Tutucusu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  <p:sp>
        <p:nvSpPr>
          <p:cNvPr id="20" name="Serbest 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21" name="Resim Yer Tutucusu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9394C9-547D-4E76-9F08-7DE2F17FA409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E9B93-3A68-401F-AEA9-D3FDBAFBB871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27CFD4-BE80-4681-A390-0CEDDA993401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8E282D-527F-44B1-A95B-EDF251D5F33A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9B7D6E-12C9-4AD6-AE48-8E887B533BCC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DE957F-3BA2-4805-9F1A-6972134D3008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AD353-B7F7-4062-BF3B-3BD33588A3EB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D03AD-4CA4-4351-9D12-288C5476407E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tr-TR" dirty="0" smtClean="0"/>
              <a:t>Asıl metin stillerini düzenlemek için tıklatın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000C7A-410B-4185-A84E-F53060418789}" type="datetime1">
              <a:rPr lang="tr-TR" smtClean="0"/>
              <a:t>16.12.2013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‹#›</a:t>
            </a:r>
            <a:endParaRPr lang="tr-TR" dirty="0"/>
          </a:p>
        </p:txBody>
      </p:sp>
      <p:sp>
        <p:nvSpPr>
          <p:cNvPr id="8" name="Serbest 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2" name="Resim Yer Tutucusu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 dirty="0" smtClean="0"/>
              <a:t>Resim eklemek için simgeyi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dirty="0" smtClean="0"/>
              <a:t>Asıl metin stillerini düzenlemek için tıklatın</a:t>
            </a:r>
          </a:p>
          <a:p>
            <a:pPr lvl="1" rtl="0"/>
            <a:r>
              <a:rPr lang="tr-TR" dirty="0" smtClean="0"/>
              <a:t>İkinci düzey</a:t>
            </a:r>
          </a:p>
          <a:p>
            <a:pPr lvl="2" rtl="0"/>
            <a:r>
              <a:rPr lang="tr-TR" dirty="0" smtClean="0"/>
              <a:t>Üçüncü düzey</a:t>
            </a:r>
          </a:p>
          <a:p>
            <a:pPr lvl="3" rtl="0"/>
            <a:r>
              <a:rPr lang="tr-TR" dirty="0" smtClean="0"/>
              <a:t>Dördüncü düzey</a:t>
            </a:r>
          </a:p>
          <a:p>
            <a:pPr lvl="4" rtl="0"/>
            <a:r>
              <a:rPr lang="tr-TR" dirty="0" smtClean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fld id="{D4754DC2-A2FB-4F6F-8C3E-CCE4865BEE4E}" type="datetime1">
              <a:rPr lang="tr-TR" smtClean="0"/>
              <a:pPr/>
              <a:t>16.12.2013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Başlık Düzeni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Alt Başlık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Resim Yer Tutucusu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1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Resim Yer Tutucusu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Resim Yer Tutucusu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Resim Yer Tutucusu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Resim Yer Tutucusu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0410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rkadaş Çocuklar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Geniş ekran</PresentationFormat>
  <Paragraphs>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Arkadaş Çocuklar 16x9</vt:lpstr>
      <vt:lpstr>Başlık Düzeni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2013-07-31T14:55:39Z</dcterms:created>
  <dcterms:modified xsi:type="dcterms:W3CDTF">2013-12-16T09:35:36Z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