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59" autoAdjust="0"/>
  </p:normalViewPr>
  <p:slideViewPr>
    <p:cSldViewPr>
      <p:cViewPr varScale="1">
        <p:scale>
          <a:sx n="55" d="100"/>
          <a:sy n="55" d="100"/>
        </p:scale>
        <p:origin x="2820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223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BB466A1-E99E-4AA7-9D29-15A155C8BE12}" type="datetime1">
              <a:rPr lang="tr-TR" smtClean="0"/>
              <a:pPr algn="r" rtl="0"/>
              <a:t>27.1.2014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1A5BA4F-24BC-4A3E-96A7-BAAFD0F25C71}" type="datetime1">
              <a:rPr lang="tr-TR" noProof="0" smtClean="0"/>
              <a:pPr algn="r"/>
              <a:t>27.1.2014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İlk</a:t>
            </a:r>
            <a:r>
              <a:rPr lang="tr-TR" baseline="0" noProof="0" dirty="0" smtClean="0"/>
              <a:t> örnek kartviziti değiştirmek için içeriği kendi içeriğinizle değiştirin. </a:t>
            </a:r>
          </a:p>
          <a:p>
            <a:pPr rtl="0"/>
            <a:endParaRPr lang="tr-TR" baseline="0" noProof="0" dirty="0" smtClean="0"/>
          </a:p>
          <a:p>
            <a:pPr rtl="0"/>
            <a:r>
              <a:rPr lang="tr-TR" baseline="0" noProof="0" dirty="0" smtClean="0"/>
              <a:t>Temiz bir slaytla çalışmaya başlamayı tercih ederseniz, Giriş sekmesinde Yeni Slayt düğmesine basarak yeni bir sayfa ekleyin. Şimdi </a:t>
            </a:r>
            <a:r>
              <a:rPr lang="tr-TR" baseline="0" noProof="0" dirty="0" smtClean="0"/>
              <a:t>de boş yer tutucularına metninizi girin.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tvizitler sayfada 10 t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etin Yer Tutucusu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12" name="Metin Yer Tutucusu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48" name="Metin Yer Tutucusu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5" name="Metin Yer Tutucusu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15" name="Metin Yer Tutucusu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16" name="Metin Yer Tutucusu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17" name="Metin Yer Tutucusu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18" name="Metin Yer Tutucusu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19" name="Metin Yer Tutucusu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0" name="Metin Yer Tutucusu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23" name="Metin Yer Tutucusu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24" name="Metin Yer Tutucusu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26" name="Metin Yer Tutucusu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27" name="Metin Yer Tutucusu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28" name="Metin Yer Tutucusu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29" name="Metin Yer Tutucusu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32" name="Metin Yer Tutucusu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33" name="Metin Yer Tutucusu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34" name="Metin Yer Tutucusu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35" name="Metin Yer Tutucusu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36" name="Metin Yer Tutucusu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38" name="Metin Yer Tutucusu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41" name="Metin Yer Tutucusu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42" name="Metin Yer Tutucusu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43" name="Metin Yer Tutucusu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44" name="Metin Yer Tutucusu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45" name="Metin Yer Tutucusu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46" name="Metin Yer Tutucusu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50" name="Metin Yer Tutucusu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51" name="Metin Yer Tutucusu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52" name="Metin Yer Tutucusu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53" name="Metin Yer Tutucusu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54" name="Metin Yer Tutucusu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55" name="Metin Yer Tutucusu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58" name="Metin Yer Tutucusu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59" name="Metin Yer Tutucusu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60" name="Metin Yer Tutucusu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161" name="Metin Yer Tutucusu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162" name="Metin Yer Tutucusu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163" name="Metin Yer Tutucusu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166" name="Metin Yer Tutucusu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167" name="Metin Yer Tutucusu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168" name="Metin Yer Tutucusu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210" name="Metin Yer Tutucusu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11" name="Metin Yer Tutucusu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12" name="Metin Yer Tutucusu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215" name="Metin Yer Tutucusu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16" name="Metin Yer Tutucusu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217" name="Metin Yer Tutucusu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218" name="Metin Yer Tutucusu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19" name="Metin Yer Tutucusu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20" name="Metin Yer Tutucusu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  <p:sp>
        <p:nvSpPr>
          <p:cNvPr id="223" name="Metin Yer Tutucusu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[Ad]</a:t>
            </a:r>
            <a:endParaRPr lang="tr-TR" noProof="0" dirty="0"/>
          </a:p>
        </p:txBody>
      </p:sp>
      <p:sp>
        <p:nvSpPr>
          <p:cNvPr id="224" name="Metin Yer Tutucusu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[Başlık]</a:t>
            </a:r>
            <a:endParaRPr lang="tr-TR" noProof="0" dirty="0"/>
          </a:p>
        </p:txBody>
      </p:sp>
      <p:sp>
        <p:nvSpPr>
          <p:cNvPr id="225" name="Metin Yer Tutucusu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[Şirket]</a:t>
            </a:r>
            <a:endParaRPr lang="tr-TR" noProof="0" dirty="0"/>
          </a:p>
        </p:txBody>
      </p:sp>
      <p:sp>
        <p:nvSpPr>
          <p:cNvPr id="226" name="Metin Yer Tutucusu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tr-TR" noProof="0" dirty="0" smtClean="0"/>
              <a:t>[Posta adresi, şehir, İl Posta Kodu]</a:t>
            </a:r>
            <a:endParaRPr lang="tr-TR" noProof="0" dirty="0"/>
          </a:p>
        </p:txBody>
      </p:sp>
      <p:sp>
        <p:nvSpPr>
          <p:cNvPr id="227" name="Metin Yer Tutucusu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tr-TR" noProof="0" dirty="0" smtClean="0"/>
              <a:t>[Web Adresi]</a:t>
            </a:r>
            <a:endParaRPr lang="tr-TR" noProof="0" dirty="0"/>
          </a:p>
        </p:txBody>
      </p:sp>
      <p:sp>
        <p:nvSpPr>
          <p:cNvPr id="228" name="Metin Yer Tutucusu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tr-TR" noProof="0" dirty="0" smtClean="0"/>
              <a:t>[Telefon] | [E-posta]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artvizit kılavuzu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Dikdörtgen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Dikdörtgen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Dikdörtgen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Dikdörtgen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Dikdörtgen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Dikdörtgen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Dikdörtgen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Dikdörtgen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Dikdörtgen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Dikdörtgen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Başlık Yer Tutucusu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Veri Yer Tutucusu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E072-6BC0-4767-9F96-06F1D52E4966}" type="datetime1">
              <a:rPr lang="tr-TR" noProof="0" smtClean="0"/>
              <a:pPr/>
              <a:t>27.1.2014</a:t>
            </a:fld>
            <a:endParaRPr lang="tr-TR" noProof="0" dirty="0"/>
          </a:p>
        </p:txBody>
      </p:sp>
      <p:sp>
        <p:nvSpPr>
          <p:cNvPr id="5" name="Altbilgi Yer Tutucusu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Metin Yer Tutucusu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Vedat Gümüş</a:t>
            </a:r>
            <a:endParaRPr lang="tr-TR" dirty="0"/>
          </a:p>
        </p:txBody>
      </p:sp>
      <p:sp>
        <p:nvSpPr>
          <p:cNvPr id="90" name="Metin Yer Tutucusu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Başkan Yardımcısı</a:t>
            </a:r>
            <a:endParaRPr lang="tr-TR" dirty="0"/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tr-TR" dirty="0" smtClean="0"/>
              <a:t>Fabrikam</a:t>
            </a:r>
            <a:endParaRPr lang="tr-TR" dirty="0"/>
          </a:p>
        </p:txBody>
      </p:sp>
      <p:sp>
        <p:nvSpPr>
          <p:cNvPr id="91" name="Metin Yer Tutucusu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1234 Birinci Sokak | İstanbul, 98052</a:t>
            </a:r>
            <a:endParaRPr lang="tr-TR" dirty="0"/>
          </a:p>
        </p:txBody>
      </p:sp>
      <p:sp>
        <p:nvSpPr>
          <p:cNvPr id="95" name="Metin Yer Tutucusu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tr-TR" dirty="0" smtClean="0"/>
              <a:t>www.fabrikam.com</a:t>
            </a:r>
            <a:endParaRPr lang="tr-TR" dirty="0"/>
          </a:p>
        </p:txBody>
      </p:sp>
      <p:sp>
        <p:nvSpPr>
          <p:cNvPr id="93" name="Metin Yer Tutucusu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360.555.0150 | vgumus@fabrikam.com</a:t>
            </a:r>
            <a:endParaRPr lang="tr-TR" dirty="0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6" name="Metin Yer Tutucusu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7" name="Metin Yer Tutucusu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0" name="Metin Yer Tutucusu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1" name="Metin Yer Tutucusu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2" name="Metin Yer Tutucusu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3" name="Metin Yer Tutucusu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4" name="Metin Yer Tutucusu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5" name="Metin Yer Tutucusu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6" name="Metin Yer Tutucusu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7" name="Metin Yer Tutucusu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8" name="Metin Yer Tutucusu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8" name="Metin Yer Tutucusu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9" name="Metin Yer Tutucusu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0" name="Metin Yer Tutucusu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1" name="Metin Yer Tutucusu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2" name="Metin Yer Tutucusu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3" name="Metin Yer Tutucusu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4" name="Metin Yer Tutucusu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5" name="Metin Yer Tutucusu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6" name="Metin Yer Tutucusu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7" name="Metin Yer Tutucusu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8" name="Metin Yer Tutucusu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9" name="Metin Yer Tutucusu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0" name="Metin Yer Tutucusu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1" name="Metin Yer Tutucusu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2" name="Metin Yer Tutucusu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3" name="Metin Yer Tutucusu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4" name="Metin Yer Tutucusu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5" name="Metin Yer Tutucusu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6" name="Metin Yer Tutucusu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7" name="Metin Yer Tutucusu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8" name="Metin Yer Tutucusu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9" name="Metin Yer Tutucusu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0" name="Metin Yer Tutucusu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1" name="Metin Yer Tutucusu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2" name="Metin Yer Tutucusu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3" name="Metin Yer Tutucusu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4" name="Metin Yer Tutucusu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5" name="Metin Yer Tutucusu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6" name="Metin Yer Tutucusu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7" name="Metin Yer Tutucusu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8" name="Metin Yer Tutucusu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9" name="Metin Yer Tutucusu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0" name="Metin Yer Tutucusu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tvizit Logosuz Ad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Özel</PresentationFormat>
  <Paragraphs>10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Cambria</vt:lpstr>
      <vt:lpstr>Kartvizit Logosuz Ad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2013-07-31T14:30:36Z</dcterms:created>
  <dcterms:modified xsi:type="dcterms:W3CDTF">2014-01-27T14:27:26Z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