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6764" autoAdjust="0"/>
  </p:normalViewPr>
  <p:slideViewPr>
    <p:cSldViewPr>
      <p:cViewPr varScale="1">
        <p:scale>
          <a:sx n="109" d="100"/>
          <a:sy n="109" d="100"/>
        </p:scale>
        <p:origin x="126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955560"/>
        <c:axId val="111976696"/>
      </c:barChart>
      <c:catAx>
        <c:axId val="11195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976696"/>
        <c:crosses val="autoZero"/>
        <c:auto val="1"/>
        <c:lblAlgn val="ctr"/>
        <c:lblOffset val="100"/>
        <c:noMultiLvlLbl val="0"/>
      </c:catAx>
      <c:valAx>
        <c:axId val="11197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95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E0BE4F0-4506-4C3B-B4C0-5E8F1F013531}" type="datetime1">
              <a:rPr lang="tr-TR" smtClean="0"/>
              <a:pPr algn="r" rtl="0"/>
              <a:t>28.12.2013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FF1ED47-A2D5-43ED-A2CA-EFC662DB5503}" type="datetime1">
              <a:rPr lang="tr-TR" smtClean="0"/>
              <a:pPr/>
              <a:t>28.12.2013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"/>
              <a:t>Bu resmi değiştirmek için resmi seçmeniz ve silmeniz yeterlidir. Ardından, Resim Ekle simgesini kullanarak yerine kendi resimlerinizden birini koyabilirsiniz!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F19F9-2A16-4257-898E-62423A483DEA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4E04F7-AD4A-40B6-B583-A1C4DB19D21B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F998C-B272-4363-A03D-9CDE7F30662D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2341D2-50BA-450D-9853-5F6567898831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497D5-6DF1-4B07-9B9A-027FA67BA4F3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13C48A-90C8-4036-9938-A215B72CF3BB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9DF18-0909-41EB-B430-C8C544307DB8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3B313A-F869-467C-9F82-064AC318CC6D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dirty="0" smtClean="0"/>
              <a:t>Asıl metin stillerini düzenlemek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tıklatın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D8FBF8-CE96-416E-BCE6-2E0FE471FC6C}" type="datetime1">
              <a:rPr lang="tr-TR" smtClean="0"/>
              <a:t>28.12.2013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tr-TR" dirty="0" smtClean="0"/>
              <a:t>‹#›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 smtClean="0"/>
              <a:t>Başlık Düzeni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Alt Başlık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Başlıklı Resim Düzeni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Başlık</a:t>
            </a:r>
            <a:endParaRPr lang="tr-TR" dirty="0"/>
          </a:p>
        </p:txBody>
      </p:sp>
      <p:pic>
        <p:nvPicPr>
          <p:cNvPr id="5" name="Resim Yer Tutucusu 4" descr="Birlikte el kaldıran basketbolcular" title="Örnek Resim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Listeli Başlık ve İçerik Düzeni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Birinci madde işaretinizi buraya ekleyin</a:t>
            </a:r>
          </a:p>
          <a:p>
            <a:pPr rtl="0"/>
            <a:r>
              <a:rPr lang="tr-TR" dirty="0" smtClean="0"/>
              <a:t>İkinci madde işaretinizi buraya ekleyin</a:t>
            </a:r>
          </a:p>
          <a:p>
            <a:pPr rtl="0"/>
            <a:r>
              <a:rPr lang="tr-TR" dirty="0" smtClean="0"/>
              <a:t>Üçüncü madde işaretinizi buraya ekleyin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Başlık Düzenli İçerik</a:t>
            </a:r>
            <a:endParaRPr lang="tr-TR" dirty="0"/>
          </a:p>
        </p:txBody>
      </p:sp>
      <p:graphicFrame>
        <p:nvGraphicFramePr>
          <p:cNvPr id="10" name="İçerik Yer Tutucusu 9" descr="Kümelenmiş Sütun Grafiği" title="Grafi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458762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Başlık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Tablolu İki İçerik Düzeni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Birinci madde işareti buraya</a:t>
            </a:r>
          </a:p>
          <a:p>
            <a:pPr rtl="0"/>
            <a:r>
              <a:rPr lang="tr-TR" dirty="0" smtClean="0"/>
              <a:t>İkinci madde işareti buraya</a:t>
            </a:r>
          </a:p>
          <a:p>
            <a:pPr rtl="0"/>
            <a:r>
              <a:rPr lang="tr-TR" dirty="0" smtClean="0"/>
              <a:t>Üçüncü madde işareti buraya</a:t>
            </a:r>
            <a:endParaRPr lang="tr-TR" dirty="0"/>
          </a:p>
        </p:txBody>
      </p:sp>
      <p:graphicFrame>
        <p:nvGraphicFramePr>
          <p:cNvPr id="5" name="İçerik Yer Tutucusu 4" descr="3 sütunlu ve 4 satırlı örnek tablo" title="Tabl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Grup 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Grup 2</a:t>
                      </a:r>
                      <a:endParaRPr lang="tr-T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Ders 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95</a:t>
                      </a:r>
                      <a:endParaRPr lang="tr-T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Ders 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76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88</a:t>
                      </a:r>
                      <a:endParaRPr lang="tr-TR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Ders 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84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dirty="0" smtClean="0"/>
                        <a:t>90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o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Geniş ekran</PresentationFormat>
  <Paragraphs>27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Basketbol 16x9</vt:lpstr>
      <vt:lpstr>Başlık Düzeni</vt:lpstr>
      <vt:lpstr>Başlıklı Resim Düzeni</vt:lpstr>
      <vt:lpstr>Listeli Başlık ve İçerik Düzeni</vt:lpstr>
      <vt:lpstr>Başlık Düzenli İçerik</vt:lpstr>
      <vt:lpstr>Tablolu İki İçerik Düzeni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2013-07-31T01:42:28Z</dcterms:created>
  <dcterms:modified xsi:type="dcterms:W3CDTF">2013-12-28T08:08:15Z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