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7772400" cy="10058400"/>
  <p:notesSz cx="6858000" cy="9144000"/>
  <p:defaultTextStyle>
    <a:defPPr rtl="0">
      <a:defRPr lang="tr-TR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77" autoAdjust="0"/>
    <p:restoredTop sz="87581" autoAdjust="0"/>
  </p:normalViewPr>
  <p:slideViewPr>
    <p:cSldViewPr>
      <p:cViewPr varScale="1">
        <p:scale>
          <a:sx n="80" d="100"/>
          <a:sy n="80" d="100"/>
        </p:scale>
        <p:origin x="2550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D94A9FCE-CCD9-4186-8EC2-8B73BC9D01A6}" type="datetime1">
              <a:rPr lang="tr-TR" smtClean="0"/>
              <a:pPr algn="r" rtl="0"/>
              <a:t>28.12.2013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9F1B0756-A115-45C4-9A13-51251CC250AB}" type="datetime1">
              <a:rPr lang="tr-TR" smtClean="0"/>
              <a:pPr/>
              <a:t>28.12.2013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0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8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3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04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5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35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 dirty="0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40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60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01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6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3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"/>
              <a:t>Bu başlık sayfasını kendi iletinizle özelleştirin! Mektubu seçin ve kendi metninizi ekleyin. Her slayt için bir karakter kullanın.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1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Düz Bağlayıcı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Yuvarlatılmış Dikdörtgen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2207" dirty="0"/>
          </a:p>
        </p:txBody>
      </p:sp>
      <p:cxnSp>
        <p:nvCxnSpPr>
          <p:cNvPr id="11" name="Düz Bağlayıcı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mas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2207" dirty="0"/>
          </a:p>
        </p:txBody>
      </p:sp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tr-TR" dirty="0" smtClean="0"/>
              <a:t>x</a:t>
            </a:r>
            <a:endParaRPr lang="tr-TR" dirty="0"/>
          </a:p>
        </p:txBody>
      </p:sp>
      <p:sp>
        <p:nvSpPr>
          <p:cNvPr id="15" name="MetinKutus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-TR" sz="1320" dirty="0" smtClean="0"/>
              <a:t>Noktalı çizgi boyunca kesin</a:t>
            </a:r>
            <a:endParaRPr lang="tr-TR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Yuvarlatılmış Dikdörtgen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2207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mas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2207" dirty="0"/>
          </a:p>
        </p:txBody>
      </p:sp>
      <p:cxnSp>
        <p:nvCxnSpPr>
          <p:cNvPr id="10" name="Düz Bağlayıcı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tr-TR" dirty="0" smtClean="0"/>
              <a:t>x</a:t>
            </a:r>
            <a:endParaRPr lang="tr-TR" dirty="0"/>
          </a:p>
        </p:txBody>
      </p:sp>
      <p:sp>
        <p:nvSpPr>
          <p:cNvPr id="15" name="MetinKutus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-TR" sz="1320" dirty="0" smtClean="0"/>
              <a:t>Noktalı çizgi boyunca kesin</a:t>
            </a:r>
            <a:endParaRPr lang="tr-TR" sz="132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Yuvarlatılmış Dikdörtgen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2207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mas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2207" dirty="0"/>
          </a:p>
        </p:txBody>
      </p:sp>
      <p:cxnSp>
        <p:nvCxnSpPr>
          <p:cNvPr id="10" name="Düz Bağlayıcı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tr-TR" dirty="0" smtClean="0"/>
              <a:t>x</a:t>
            </a:r>
            <a:endParaRPr lang="tr-TR" dirty="0"/>
          </a:p>
        </p:txBody>
      </p:sp>
      <p:sp>
        <p:nvSpPr>
          <p:cNvPr id="15" name="MetinKutus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-TR" sz="1320" dirty="0" smtClean="0"/>
              <a:t>Noktalı çizgi boyunca kesin</a:t>
            </a:r>
            <a:endParaRPr lang="tr-TR" sz="132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Yuvarlatılmış Dikdörtgen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2207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mas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2207" dirty="0"/>
          </a:p>
        </p:txBody>
      </p:sp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tr-TR" dirty="0" smtClean="0"/>
              <a:t>x</a:t>
            </a:r>
            <a:endParaRPr lang="tr-TR" dirty="0"/>
          </a:p>
        </p:txBody>
      </p:sp>
      <p:sp>
        <p:nvSpPr>
          <p:cNvPr id="15" name="MetinKutus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-TR" sz="1320" dirty="0" smtClean="0"/>
              <a:t>Noktalı çizgi boyunca kesin</a:t>
            </a:r>
            <a:endParaRPr lang="tr-TR" sz="1320" dirty="0"/>
          </a:p>
        </p:txBody>
      </p:sp>
      <p:cxnSp>
        <p:nvCxnSpPr>
          <p:cNvPr id="10" name="Düz Bağlayıcı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Yuvarlatılmış Dikdörtgen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2207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mas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2207" dirty="0"/>
          </a:p>
        </p:txBody>
      </p:sp>
      <p:cxnSp>
        <p:nvCxnSpPr>
          <p:cNvPr id="10" name="Düz Bağlayıcı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tr-TR" dirty="0" smtClean="0"/>
              <a:t>x</a:t>
            </a:r>
            <a:endParaRPr lang="tr-TR" dirty="0"/>
          </a:p>
        </p:txBody>
      </p:sp>
      <p:sp>
        <p:nvSpPr>
          <p:cNvPr id="15" name="MetinKutus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-TR" sz="1320" dirty="0" smtClean="0"/>
              <a:t>Noktalı çizgi boyunca kesin</a:t>
            </a:r>
            <a:endParaRPr lang="tr-TR" sz="132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Yuvarlatılmış Dikdörtgen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2207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mas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2207" dirty="0"/>
          </a:p>
        </p:txBody>
      </p:sp>
      <p:cxnSp>
        <p:nvCxnSpPr>
          <p:cNvPr id="10" name="Düz Bağlayıcı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tr-TR" dirty="0" smtClean="0"/>
              <a:t>x</a:t>
            </a:r>
            <a:endParaRPr lang="tr-TR" dirty="0"/>
          </a:p>
        </p:txBody>
      </p:sp>
      <p:sp>
        <p:nvSpPr>
          <p:cNvPr id="15" name="MetinKutus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-TR" sz="1320" dirty="0" smtClean="0"/>
              <a:t>Noktalı çizgi boyunca kesin</a:t>
            </a:r>
            <a:endParaRPr lang="tr-TR" sz="132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86038A4-4BD3-484F-AFD9-490540F83387}" type="datetime1">
              <a:rPr lang="tr-TR" smtClean="0"/>
              <a:t>28.12.2013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5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tr-TR" dirty="0" smtClean="0"/>
              <a:t>Ş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8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93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10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22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tr-TR" dirty="0" smtClean="0"/>
              <a:t>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3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96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37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0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99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H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2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Z BEBEK BAŞLIK sayfası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D9AF40-F2B7-4A55-99F2-9A72B5CE3044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414</Words>
  <Application>Microsoft Office PowerPoint</Application>
  <PresentationFormat>Özel</PresentationFormat>
  <Paragraphs>54</Paragraphs>
  <Slides>18</Slides>
  <Notes>18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1" baseType="lpstr">
      <vt:lpstr>Arial</vt:lpstr>
      <vt:lpstr>Calibri</vt:lpstr>
      <vt:lpstr>KIZ BEBEK BAŞLIK sayfası A</vt:lpstr>
      <vt:lpstr>K</vt:lpstr>
      <vt:lpstr>I</vt:lpstr>
      <vt:lpstr>Z</vt:lpstr>
      <vt:lpstr>I</vt:lpstr>
      <vt:lpstr>m</vt:lpstr>
      <vt:lpstr>I</vt:lpstr>
      <vt:lpstr>Z</vt:lpstr>
      <vt:lpstr>A</vt:lpstr>
      <vt:lpstr>H</vt:lpstr>
      <vt:lpstr>O</vt:lpstr>
      <vt:lpstr>Ş </vt:lpstr>
      <vt:lpstr>g</vt:lpstr>
      <vt:lpstr>e</vt:lpstr>
      <vt:lpstr>l</vt:lpstr>
      <vt:lpstr>d</vt:lpstr>
      <vt:lpstr>İ</vt:lpstr>
      <vt:lpstr>n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2013-07-30T15:37:18Z</dcterms:created>
  <dcterms:modified xsi:type="dcterms:W3CDTF">2013-12-28T07:55:04Z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