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>
      <p:cViewPr varScale="1">
        <p:scale>
          <a:sx n="101" d="100"/>
          <a:sy n="101" d="100"/>
        </p:scale>
        <p:origin x="126" y="6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50F4E-A211-4387-B97C-8204D2D63C7E}">
      <dgm:prSet phldrT="[Text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Pazartesi</a:t>
          </a:r>
          <a:endParaRPr lang="tr-TR" noProof="0" dirty="0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en-US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en-US"/>
        </a:p>
      </dgm:t>
    </dgm:pt>
    <dgm:pt modelId="{4197E540-D10F-4BDA-84C9-B2027B240EEB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Finans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en-US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en-US"/>
        </a:p>
      </dgm:t>
    </dgm:pt>
    <dgm:pt modelId="{0AEA99DD-79F2-454B-89E9-FC77396C9F1D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Tarih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en-US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en-US"/>
        </a:p>
      </dgm:t>
    </dgm:pt>
    <dgm:pt modelId="{5A22019F-6F97-4DC3-963A-583D3D54A632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Salı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en-US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en-US"/>
        </a:p>
      </dgm:t>
    </dgm:pt>
    <dgm:pt modelId="{0AE14328-0EE2-49D7-98C5-68FCA23BDFFA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İspanyolca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en-US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en-US"/>
        </a:p>
      </dgm:t>
    </dgm:pt>
    <dgm:pt modelId="{65A643D8-FAD8-427F-B77E-324519DFF77F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Finans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en-US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en-US"/>
        </a:p>
      </dgm:t>
    </dgm:pt>
    <dgm:pt modelId="{1EAF32EF-2685-41DE-B527-A19EA257EFF2}">
      <dgm:prSet phldrT="[Text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Perşembe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en-US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en-US"/>
        </a:p>
      </dgm:t>
    </dgm:pt>
    <dgm:pt modelId="{8A6DB3FE-C39B-447E-9F35-B0AA149632E9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İspanyolca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en-US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en-US"/>
        </a:p>
      </dgm:t>
    </dgm:pt>
    <dgm:pt modelId="{C4843CC7-1E96-4B59-9DC6-ACB4F823B6CA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Cuma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en-US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en-US"/>
        </a:p>
      </dgm:t>
    </dgm:pt>
    <dgm:pt modelId="{EA1701F6-7B57-4B04-9E00-64FC8D153085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İstatistik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en-US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en-US"/>
        </a:p>
      </dgm:t>
    </dgm:pt>
    <dgm:pt modelId="{01A2C176-D2DA-42FA-934A-F2DFF82084A5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İngilizce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en-US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en-US"/>
        </a:p>
      </dgm:t>
    </dgm:pt>
    <dgm:pt modelId="{7FC2D584-30A6-449E-B7CA-341F5F62FAF5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Çarşamba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en-US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en-US"/>
        </a:p>
      </dgm:t>
    </dgm:pt>
    <dgm:pt modelId="{97D7360E-9C41-4150-95A8-3B04A8B28D18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Ekonomi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en-US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en-US"/>
        </a:p>
      </dgm:t>
    </dgm:pt>
    <dgm:pt modelId="{A6D9C0E8-E25E-458C-B004-AE2A5E110CC0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Tarih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en-US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en-US"/>
        </a:p>
      </dgm:t>
    </dgm:pt>
    <dgm:pt modelId="{839EF188-0440-444E-A67B-42AB920C9469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İngilizce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en-US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en-US"/>
        </a:p>
      </dgm:t>
    </dgm:pt>
    <dgm:pt modelId="{35611EAA-0A33-4E1D-B5FA-162DEDA084D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Ekonomi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en-US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en-US"/>
        </a:p>
      </dgm:t>
    </dgm:pt>
    <dgm:pt modelId="{C693E784-AFA0-4A11-8985-E1B07B913F9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tr-TR" noProof="0" dirty="0" smtClean="0">
              <a:latin typeface="Calibri"/>
              <a:ea typeface="+mn-ea"/>
              <a:cs typeface="+mn-cs"/>
            </a:rPr>
            <a:t>Finans</a:t>
          </a:r>
          <a:endParaRPr lang="tr-TR" noProof="0" dirty="0">
            <a:latin typeface="Calibri"/>
            <a:ea typeface="+mn-ea"/>
            <a:cs typeface="+mn-cs"/>
          </a:endParaRP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en-US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en-US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en-US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en-US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en-US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en-US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en-US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en-US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noProof="0" dirty="0" smtClean="0">
              <a:latin typeface="Calibri"/>
              <a:ea typeface="+mn-ea"/>
              <a:cs typeface="+mn-cs"/>
            </a:rPr>
            <a:t>Pazartesi</a:t>
          </a:r>
          <a:endParaRPr lang="tr-TR" sz="1400" kern="1200" noProof="0" dirty="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>
              <a:latin typeface="Calibri"/>
              <a:ea typeface="+mn-ea"/>
              <a:cs typeface="+mn-cs"/>
            </a:rPr>
            <a:t>Finans</a:t>
          </a:r>
          <a:endParaRPr lang="tr-TR" sz="1200" kern="1200" noProof="0" dirty="0">
            <a:latin typeface="Calibri"/>
            <a:ea typeface="+mn-ea"/>
            <a:cs typeface="+mn-cs"/>
          </a:endParaRP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>
              <a:latin typeface="Calibri"/>
              <a:ea typeface="+mn-ea"/>
              <a:cs typeface="+mn-cs"/>
            </a:rPr>
            <a:t>Tarih</a:t>
          </a:r>
          <a:endParaRPr lang="tr-TR" sz="1200" kern="1200" noProof="0" dirty="0">
            <a:latin typeface="Calibri"/>
            <a:ea typeface="+mn-ea"/>
            <a:cs typeface="+mn-cs"/>
          </a:endParaRP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>
              <a:latin typeface="Calibri"/>
              <a:ea typeface="+mn-ea"/>
              <a:cs typeface="+mn-cs"/>
            </a:rPr>
            <a:t>İngilizce</a:t>
          </a:r>
          <a:endParaRPr lang="tr-TR" sz="1200" kern="1200" noProof="0" dirty="0">
            <a:latin typeface="Calibri"/>
            <a:ea typeface="+mn-ea"/>
            <a:cs typeface="+mn-cs"/>
          </a:endParaRP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noProof="0" dirty="0" smtClean="0">
              <a:latin typeface="Calibri"/>
              <a:ea typeface="+mn-ea"/>
              <a:cs typeface="+mn-cs"/>
            </a:rPr>
            <a:t>Salı</a:t>
          </a:r>
          <a:endParaRPr lang="tr-TR" sz="1400" kern="1200" noProof="0" dirty="0">
            <a:latin typeface="Calibri"/>
            <a:ea typeface="+mn-ea"/>
            <a:cs typeface="+mn-cs"/>
          </a:endParaRP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>
              <a:latin typeface="Calibri"/>
              <a:ea typeface="+mn-ea"/>
              <a:cs typeface="+mn-cs"/>
            </a:rPr>
            <a:t>İspanyolca</a:t>
          </a:r>
          <a:endParaRPr lang="tr-TR" sz="1200" kern="1200" noProof="0" dirty="0">
            <a:latin typeface="Calibri"/>
            <a:ea typeface="+mn-ea"/>
            <a:cs typeface="+mn-cs"/>
          </a:endParaRP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>
              <a:latin typeface="Calibri"/>
              <a:ea typeface="+mn-ea"/>
              <a:cs typeface="+mn-cs"/>
            </a:rPr>
            <a:t>Ekonomi</a:t>
          </a:r>
          <a:endParaRPr lang="tr-TR" sz="1200" kern="1200" noProof="0" dirty="0">
            <a:latin typeface="Calibri"/>
            <a:ea typeface="+mn-ea"/>
            <a:cs typeface="+mn-cs"/>
          </a:endParaRP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noProof="0" dirty="0" smtClean="0">
              <a:latin typeface="Calibri"/>
              <a:ea typeface="+mn-ea"/>
              <a:cs typeface="+mn-cs"/>
            </a:rPr>
            <a:t>Çarşamba</a:t>
          </a:r>
          <a:endParaRPr lang="tr-TR" sz="1400" kern="1200" noProof="0" dirty="0">
            <a:latin typeface="Calibri"/>
            <a:ea typeface="+mn-ea"/>
            <a:cs typeface="+mn-cs"/>
          </a:endParaRP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>
              <a:latin typeface="Calibri"/>
              <a:ea typeface="+mn-ea"/>
              <a:cs typeface="+mn-cs"/>
            </a:rPr>
            <a:t>Finans</a:t>
          </a:r>
          <a:endParaRPr lang="tr-TR" sz="1200" kern="1200" noProof="0" dirty="0">
            <a:latin typeface="Calibri"/>
            <a:ea typeface="+mn-ea"/>
            <a:cs typeface="+mn-cs"/>
          </a:endParaRP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>
              <a:latin typeface="Calibri"/>
              <a:ea typeface="+mn-ea"/>
              <a:cs typeface="+mn-cs"/>
            </a:rPr>
            <a:t>Tarih</a:t>
          </a:r>
          <a:endParaRPr lang="tr-TR" sz="1200" kern="1200" noProof="0" dirty="0">
            <a:latin typeface="Calibri"/>
            <a:ea typeface="+mn-ea"/>
            <a:cs typeface="+mn-cs"/>
          </a:endParaRP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>
              <a:latin typeface="Calibri"/>
              <a:ea typeface="+mn-ea"/>
              <a:cs typeface="+mn-cs"/>
            </a:rPr>
            <a:t>İngilizce</a:t>
          </a:r>
          <a:endParaRPr lang="tr-TR" sz="1200" kern="1200" noProof="0" dirty="0">
            <a:latin typeface="Calibri"/>
            <a:ea typeface="+mn-ea"/>
            <a:cs typeface="+mn-cs"/>
          </a:endParaRP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noProof="0" dirty="0" smtClean="0">
              <a:latin typeface="Calibri"/>
              <a:ea typeface="+mn-ea"/>
              <a:cs typeface="+mn-cs"/>
            </a:rPr>
            <a:t>Perşembe</a:t>
          </a:r>
          <a:endParaRPr lang="tr-TR" sz="1400" kern="1200" noProof="0" dirty="0">
            <a:latin typeface="Calibri"/>
            <a:ea typeface="+mn-ea"/>
            <a:cs typeface="+mn-cs"/>
          </a:endParaRP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>
              <a:latin typeface="Calibri"/>
              <a:ea typeface="+mn-ea"/>
              <a:cs typeface="+mn-cs"/>
            </a:rPr>
            <a:t>İspanyolca</a:t>
          </a:r>
          <a:endParaRPr lang="tr-TR" sz="1200" kern="1200" noProof="0" dirty="0">
            <a:latin typeface="Calibri"/>
            <a:ea typeface="+mn-ea"/>
            <a:cs typeface="+mn-cs"/>
          </a:endParaRP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>
              <a:latin typeface="Calibri"/>
              <a:ea typeface="+mn-ea"/>
              <a:cs typeface="+mn-cs"/>
            </a:rPr>
            <a:t>Ekonomi</a:t>
          </a:r>
          <a:endParaRPr lang="tr-TR" sz="1200" kern="1200" noProof="0" dirty="0">
            <a:latin typeface="Calibri"/>
            <a:ea typeface="+mn-ea"/>
            <a:cs typeface="+mn-cs"/>
          </a:endParaRP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>
              <a:latin typeface="Calibri"/>
              <a:ea typeface="+mn-ea"/>
              <a:cs typeface="+mn-cs"/>
            </a:rPr>
            <a:t>Finans</a:t>
          </a:r>
          <a:endParaRPr lang="tr-TR" sz="1200" kern="1200" noProof="0" dirty="0">
            <a:latin typeface="Calibri"/>
            <a:ea typeface="+mn-ea"/>
            <a:cs typeface="+mn-cs"/>
          </a:endParaRP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noProof="0" dirty="0" smtClean="0">
              <a:latin typeface="Calibri"/>
              <a:ea typeface="+mn-ea"/>
              <a:cs typeface="+mn-cs"/>
            </a:rPr>
            <a:t>Cuma</a:t>
          </a:r>
          <a:endParaRPr lang="tr-TR" sz="1400" kern="1200" noProof="0" dirty="0">
            <a:latin typeface="Calibri"/>
            <a:ea typeface="+mn-ea"/>
            <a:cs typeface="+mn-cs"/>
          </a:endParaRP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Proof="0" dirty="0" smtClean="0">
              <a:latin typeface="Calibri"/>
              <a:ea typeface="+mn-ea"/>
              <a:cs typeface="+mn-cs"/>
            </a:rPr>
            <a:t>İstatistik</a:t>
          </a:r>
          <a:endParaRPr lang="tr-TR" sz="1200" kern="1200" noProof="0" dirty="0">
            <a:latin typeface="Calibri"/>
            <a:ea typeface="+mn-ea"/>
            <a:cs typeface="+mn-cs"/>
          </a:endParaRP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B8ADE27-46B5-40BA-BEE8-0121B112CB3F}" type="datetime1">
              <a:rPr lang="tr-TR" smtClean="0"/>
              <a:pPr algn="r" rtl="0"/>
              <a:t>18.12.2013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8917113-C617-47C7-9625-CDE24B529B69}" type="datetime1">
              <a:rPr lang="tr-TR" smtClean="0"/>
              <a:pPr/>
              <a:t>18.12.2013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838200" y="6365586"/>
            <a:ext cx="2743200" cy="365125"/>
          </a:xfrm>
        </p:spPr>
        <p:txBody>
          <a:bodyPr rtlCol="0"/>
          <a:lstStyle/>
          <a:p>
            <a:pPr rtl="0"/>
            <a:fld id="{227C0B3B-F5EB-475F-BC94-0A2F6823449C}" type="datetime1">
              <a:rPr lang="tr-TR" smtClean="0"/>
              <a:t>18.12.2013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A07F48-43C2-4FCC-B06B-236ED04CF4A7}" type="datetime1">
              <a:rPr lang="tr-TR" smtClean="0"/>
              <a:t>18.12.2013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3B95FE-320D-43D4-B4F6-7DD8E136D521}" type="datetime1">
              <a:rPr lang="tr-TR" smtClean="0"/>
              <a:t>18.12.2013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DE4899-54FB-45CF-B4AF-F157955BA08C}" type="datetime1">
              <a:rPr lang="tr-TR" smtClean="0"/>
              <a:t>18.12.2013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D1FAAF-A0F7-471D-8C24-E9C03C5457A5}" type="datetime1">
              <a:rPr lang="tr-TR" smtClean="0"/>
              <a:t>18.12.2013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FAF0C3-0E15-4E28-885A-B75CB6C4FAC0}" type="datetime1">
              <a:rPr lang="tr-TR" smtClean="0"/>
              <a:t>18.12.2013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76F207-094D-4245-9D2B-0D3FFC9F013D}" type="datetime1">
              <a:rPr lang="tr-TR" smtClean="0"/>
              <a:t>18.12.2013</a:t>
            </a:fld>
            <a:endParaRPr lang="tr-TR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CB9899-26B2-42C3-8682-F30B9CD7AD45}" type="datetime1">
              <a:rPr lang="tr-TR" smtClean="0"/>
              <a:t>18.12.2013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976BC5-6830-4742-AA22-B9FF3489A8F8}" type="datetime1">
              <a:rPr lang="tr-TR" smtClean="0"/>
              <a:t>18.12.2013</a:t>
            </a:fld>
            <a:endParaRPr lang="tr-TR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  <a:endParaRPr lang="tr-TR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B1C3DF-2AC9-465A-8CB4-856428CAD295}" type="datetime1">
              <a:rPr lang="tr-TR" smtClean="0"/>
              <a:t>18.12.2013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tr-TR" dirty="0" smtClean="0"/>
              <a:t>Resim eklemek için simgeyi tıklatın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  <a:endParaRPr lang="tr-TR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5AEF48-14F6-488D-A71D-DC01805C1BC7}" type="datetime1">
              <a:rPr lang="tr-TR" smtClean="0"/>
              <a:t>18.12.2013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7F5E379-B370-4EB7-AA2F-EA025DE79FF1}" type="datetime1">
              <a:rPr lang="tr-TR" smtClean="0"/>
              <a:t>18.12.2013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dirty="0"/>
              <a:t>Dairelerle Zaman Çizelgesi</a:t>
            </a:r>
            <a:endParaRPr lang="tr-TR" dirty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000532304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Işığı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Geniş ekran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OfisIşığı</vt:lpstr>
      <vt:lpstr>Dairelerle Zaman Çizelgesi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2013-12-18T13:35:07Z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