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721" autoAdjust="0"/>
  </p:normalViewPr>
  <p:slideViewPr>
    <p:cSldViewPr snapToGrid="0">
      <p:cViewPr varScale="1">
        <p:scale>
          <a:sx n="83" d="100"/>
          <a:sy n="83" d="100"/>
        </p:scale>
        <p:origin x="271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r-TR" sz="1200"/>
            </a:lvl1pPr>
          </a:lstStyle>
          <a:p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r-TR" sz="1200"/>
            </a:lvl1pPr>
          </a:lstStyle>
          <a:p>
            <a:fld id="{CBEEF32F-3280-4663-880F-C8D2FC70E993}" type="datetimeFigureOut">
              <a:rPr lang="tr-TR" smtClean="0"/>
              <a:t>02.10.13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r-TR" sz="1200"/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r-TR" sz="1200"/>
            </a:lvl1pPr>
          </a:lstStyle>
          <a:p>
            <a:fld id="{4E29D1FE-C207-4476-99C1-A7028091A9C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080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r-TR" sz="1200"/>
            </a:lvl1pPr>
          </a:lstStyle>
          <a:p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r-TR" sz="1200"/>
            </a:lvl1pPr>
          </a:lstStyle>
          <a:p>
            <a:fld id="{A58F2AD0-9975-4D3C-912A-0B60BD0D07D1}" type="datetimeFigureOut">
              <a:rPr lang="tr-TR"/>
              <a:t>02.10.13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r-TR"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r-TR" sz="1200"/>
            </a:lvl1pPr>
          </a:lstStyle>
          <a:p>
            <a:fld id="{AC7710D8-8C21-4D48-B89D-C2D2CB3EC4C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952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710D8-8C21-4D48-B89D-C2D2CB3EC4C7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6" name="Slayt Görüntüsü Yer Tutucusu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lar Yer Tutucusu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Bu el ilanını değiştirmek için, örnek metni seçip etkinlik ayrıntılarınızı yazmanız yeterlidir. Boş bir sayfayla başlamak isterseniz, yeni bir sayfa eklemek için Giriş sekmesindeki Yeni Slayt düğmesine basın.</a:t>
            </a:r>
            <a:r>
              <a:rPr lang="tr-TR" baseline="0" dirty="0" smtClean="0"/>
              <a:t> Ardından metninizi boş yer tutuculara girin.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9479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 İlanı 8,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Yer Tutucusu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8861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tr-TR" sz="72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r-TR" dirty="0"/>
              <a:t>Metin ekleyin</a:t>
            </a:r>
          </a:p>
        </p:txBody>
      </p:sp>
      <p:sp>
        <p:nvSpPr>
          <p:cNvPr id="11" name="Metin Yer Tutucusu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1709266"/>
            <a:ext cx="4422658" cy="225871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tr-TR" sz="72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r-TR" dirty="0"/>
              <a:t>Metin ekleyin</a:t>
            </a:r>
          </a:p>
        </p:txBody>
      </p:sp>
      <p:sp>
        <p:nvSpPr>
          <p:cNvPr id="12" name="Metin Yer Tutucusu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216400"/>
            <a:ext cx="4422658" cy="55748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tr-TR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r-TR" dirty="0"/>
              <a:t>Metin ekleyin</a:t>
            </a:r>
          </a:p>
        </p:txBody>
      </p:sp>
      <p:sp>
        <p:nvSpPr>
          <p:cNvPr id="13" name="Metin Yer Tutucusu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773879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tr-TR" sz="38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r-TR" dirty="0"/>
              <a:t>Metin ekleyin</a:t>
            </a:r>
          </a:p>
        </p:txBody>
      </p:sp>
      <p:sp>
        <p:nvSpPr>
          <p:cNvPr id="15" name="Metin Yer Tutucusu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5916863"/>
            <a:ext cx="4422658" cy="55748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tr-TR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r-TR" dirty="0"/>
              <a:t>Metin ekleyin</a:t>
            </a:r>
          </a:p>
        </p:txBody>
      </p:sp>
      <p:sp>
        <p:nvSpPr>
          <p:cNvPr id="16" name="Metin Yer Tutucusu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474342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tr-TR" sz="38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r-TR" dirty="0"/>
              <a:t>Metin ekleyin</a:t>
            </a:r>
          </a:p>
        </p:txBody>
      </p:sp>
      <p:sp>
        <p:nvSpPr>
          <p:cNvPr id="17" name="Metin Yer Tutucusu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tr-TR" sz="1400" cap="none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r-TR" dirty="0"/>
              <a:t>Metin ekleyin</a:t>
            </a:r>
          </a:p>
        </p:txBody>
      </p:sp>
      <p:sp>
        <p:nvSpPr>
          <p:cNvPr id="18" name="Metin Yer Tutucusu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tr-TR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r-TR" dirty="0"/>
              <a:t>Metin ekleyin</a:t>
            </a:r>
          </a:p>
        </p:txBody>
      </p:sp>
      <p:sp>
        <p:nvSpPr>
          <p:cNvPr id="19" name="Metin Yer Tutucusu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022597"/>
            <a:ext cx="4422658" cy="562274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tr-TR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r-TR" dirty="0"/>
              <a:t>Metin ekleyin</a:t>
            </a:r>
          </a:p>
        </p:txBody>
      </p:sp>
      <p:sp>
        <p:nvSpPr>
          <p:cNvPr id="20" name="Metin Yer Tutucusu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tr-TR" sz="24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r-TR" dirty="0"/>
              <a:t>Metin ekleyin</a:t>
            </a:r>
          </a:p>
        </p:txBody>
      </p:sp>
      <p:sp>
        <p:nvSpPr>
          <p:cNvPr id="21" name="Metin Yer Tutucusu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tr-TR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r-TR" dirty="0"/>
              <a:t>Metin ekleyin</a:t>
            </a:r>
          </a:p>
        </p:txBody>
      </p:sp>
      <p:sp>
        <p:nvSpPr>
          <p:cNvPr id="22" name="Metin Yer Tutucusu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tr-TR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r-TR" dirty="0"/>
              <a:t>Metin ekleyin</a:t>
            </a:r>
          </a:p>
        </p:txBody>
      </p:sp>
      <p:sp>
        <p:nvSpPr>
          <p:cNvPr id="25" name="Metin Yer Tutucusu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tr-TR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r-TR" dirty="0"/>
              <a:t>Metin ekleyin</a:t>
            </a:r>
          </a:p>
        </p:txBody>
      </p:sp>
      <p:sp>
        <p:nvSpPr>
          <p:cNvPr id="26" name="Metin Yer Tutucusu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tr-TR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r-TR" dirty="0"/>
              <a:t>Metin ekleyin</a:t>
            </a:r>
          </a:p>
        </p:txBody>
      </p:sp>
      <p:sp>
        <p:nvSpPr>
          <p:cNvPr id="27" name="Metin Yer Tutucusu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tr-TR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r-TR" dirty="0"/>
              <a:t>Metin ekleyin</a:t>
            </a:r>
          </a:p>
        </p:txBody>
      </p:sp>
      <p:sp>
        <p:nvSpPr>
          <p:cNvPr id="28" name="Metin Yer Tutucusu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tr-TR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r-TR" dirty="0"/>
              <a:t>Metin ekleyin</a:t>
            </a:r>
          </a:p>
        </p:txBody>
      </p:sp>
      <p:sp>
        <p:nvSpPr>
          <p:cNvPr id="29" name="Metin Yer Tutucusu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tr-TR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r-TR" dirty="0"/>
              <a:t>Metin ekleyin</a:t>
            </a:r>
          </a:p>
        </p:txBody>
      </p:sp>
      <p:sp>
        <p:nvSpPr>
          <p:cNvPr id="30" name="Metin Yer Tutucusu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tr-TR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r-TR" dirty="0"/>
              <a:t>Metin ekleyin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dirty="0"/>
              <a:t>Metin ekleyin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r-T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tr-TR"/>
              <a:pPr/>
              <a:t>02.10.13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tr-T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r-T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Düz Bağlayıcı 8"/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tr-TR" sz="90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tr-TR" sz="238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r-TR" sz="204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r-TR"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r-TR" sz="153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r-TR" sz="153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777240" rtl="0" eaLnBrk="1" latinLnBrk="0" hangingPunct="1"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tr-TR" sz="7200" dirty="0"/>
              <a:t>Kampüste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tr-TR" sz="7200" dirty="0"/>
              <a:t>Gruplar Savaşıyor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>
          <a:xfrm>
            <a:off x="710816" y="4132320"/>
            <a:ext cx="4422658" cy="557480"/>
          </a:xfrm>
        </p:spPr>
        <p:txBody>
          <a:bodyPr/>
          <a:lstStyle/>
          <a:p>
            <a:r>
              <a:rPr lang="tr-TR" dirty="0"/>
              <a:t>Zaman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4"/>
          </p:nvPr>
        </p:nvSpPr>
        <p:spPr>
          <a:xfrm>
            <a:off x="710816" y="4689799"/>
            <a:ext cx="4422658" cy="894566"/>
          </a:xfrm>
        </p:spPr>
        <p:txBody>
          <a:bodyPr/>
          <a:lstStyle/>
          <a:p>
            <a:r>
              <a:rPr lang="tr-TR" dirty="0"/>
              <a:t>8 Haziran 2013</a:t>
            </a:r>
          </a:p>
          <a:p>
            <a:r>
              <a:rPr lang="tr-TR" dirty="0"/>
              <a:t>20:00 – 00:00</a:t>
            </a:r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6"/>
          </p:nvPr>
        </p:nvSpPr>
        <p:spPr>
          <a:xfrm>
            <a:off x="710816" y="5832783"/>
            <a:ext cx="4422658" cy="557480"/>
          </a:xfrm>
        </p:spPr>
        <p:txBody>
          <a:bodyPr/>
          <a:lstStyle/>
          <a:p>
            <a:r>
              <a:rPr lang="tr-TR" dirty="0"/>
              <a:t>Yer</a:t>
            </a:r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17"/>
          </p:nvPr>
        </p:nvSpPr>
        <p:spPr>
          <a:xfrm>
            <a:off x="710816" y="6390262"/>
            <a:ext cx="4422658" cy="894566"/>
          </a:xfrm>
        </p:spPr>
        <p:txBody>
          <a:bodyPr/>
          <a:lstStyle/>
          <a:p>
            <a:r>
              <a:rPr lang="tr-TR" dirty="0"/>
              <a:t>Öğrenci Birliği Oditoryumu</a:t>
            </a:r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18"/>
          </p:nvPr>
        </p:nvSpPr>
        <p:spPr>
          <a:xfrm>
            <a:off x="710816" y="7427144"/>
            <a:ext cx="4422658" cy="453200"/>
          </a:xfrm>
        </p:spPr>
        <p:txBody>
          <a:bodyPr/>
          <a:lstStyle/>
          <a:p>
            <a:r>
              <a:rPr lang="tr-TR" dirty="0"/>
              <a:t>1234 Akademi Yolu, Maslak, İST</a:t>
            </a:r>
          </a:p>
        </p:txBody>
      </p:sp>
      <p:sp>
        <p:nvSpPr>
          <p:cNvPr id="9" name="Metin Yer Tutucusu 8"/>
          <p:cNvSpPr>
            <a:spLocks noGrp="1"/>
          </p:cNvSpPr>
          <p:nvPr>
            <p:ph type="body" sz="quarter" idx="19"/>
          </p:nvPr>
        </p:nvSpPr>
        <p:spPr>
          <a:xfrm>
            <a:off x="710816" y="7978306"/>
            <a:ext cx="4422658" cy="792490"/>
          </a:xfrm>
        </p:spPr>
        <p:txBody>
          <a:bodyPr/>
          <a:lstStyle/>
          <a:p>
            <a:r>
              <a:rPr lang="tr-TR" dirty="0"/>
              <a:t>KATILAN GRUPLAR •</a:t>
            </a:r>
            <a:r>
              <a:rPr lang="tr-TR" dirty="0">
                <a:solidFill>
                  <a:schemeClr val="accent1"/>
                </a:solidFill>
              </a:rPr>
              <a:t> Grubunuzun Adı</a:t>
            </a:r>
            <a:r>
              <a:rPr lang="tr-TR" dirty="0"/>
              <a:t> • Grubunuzun Adı • </a:t>
            </a:r>
            <a:r>
              <a:rPr lang="tr-TR" dirty="0">
                <a:solidFill>
                  <a:schemeClr val="accent1"/>
                </a:solidFill>
              </a:rPr>
              <a:t>Grubunuzun Adı</a:t>
            </a:r>
            <a:r>
              <a:rPr lang="tr-TR" dirty="0"/>
              <a:t> • Grubunuzun Adı •</a:t>
            </a:r>
            <a:r>
              <a:rPr lang="tr-TR" dirty="0">
                <a:solidFill>
                  <a:schemeClr val="accent1"/>
                </a:solidFill>
              </a:rPr>
              <a:t> Grubunuzun Adı</a:t>
            </a:r>
            <a:r>
              <a:rPr lang="tr-TR" dirty="0"/>
              <a:t> • Grubunuzun Adı • </a:t>
            </a:r>
            <a:r>
              <a:rPr lang="tr-TR" dirty="0">
                <a:solidFill>
                  <a:schemeClr val="accent1"/>
                </a:solidFill>
              </a:rPr>
              <a:t>Grubunuzun Adı </a:t>
            </a:r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20"/>
          </p:nvPr>
        </p:nvSpPr>
        <p:spPr>
          <a:xfrm>
            <a:off x="710816" y="8949027"/>
            <a:ext cx="4422658" cy="562274"/>
          </a:xfrm>
        </p:spPr>
        <p:txBody>
          <a:bodyPr/>
          <a:lstStyle/>
          <a:p>
            <a:r>
              <a:rPr lang="tr-TR" dirty="0"/>
              <a:t>WEB ADRESİ</a:t>
            </a:r>
          </a:p>
        </p:txBody>
      </p:sp>
      <p:sp>
        <p:nvSpPr>
          <p:cNvPr id="11" name="Metin Yer Tutucusu 1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tr-TR" dirty="0" smtClean="0"/>
              <a:t>Yaş Sınırı Olmayan</a:t>
            </a:r>
            <a:br>
              <a:rPr lang="tr-TR" dirty="0" smtClean="0"/>
            </a:br>
            <a:r>
              <a:rPr lang="tr-TR" dirty="0" smtClean="0"/>
              <a:t>Etkinlik</a:t>
            </a:r>
            <a:endParaRPr lang="tr-TR" dirty="0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tr-TR" dirty="0"/>
              <a:t>Önceden Bilet Alımları</a:t>
            </a:r>
          </a:p>
        </p:txBody>
      </p:sp>
      <p:sp>
        <p:nvSpPr>
          <p:cNvPr id="13" name="Metin Yer Tutucusu 1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tr-TR" dirty="0" smtClean="0"/>
              <a:t>18 TL Genel</a:t>
            </a:r>
          </a:p>
          <a:p>
            <a:r>
              <a:rPr lang="tr-TR" dirty="0" smtClean="0"/>
              <a:t>36 TL VIP</a:t>
            </a:r>
          </a:p>
          <a:p>
            <a:r>
              <a:rPr lang="tr-TR" dirty="0" smtClean="0"/>
              <a:t>Grup fiyatlarına</a:t>
            </a:r>
            <a:br>
              <a:rPr lang="tr-TR" dirty="0" smtClean="0"/>
            </a:br>
            <a:r>
              <a:rPr lang="tr-TR" dirty="0" smtClean="0"/>
              <a:t>siteden erişilebilir</a:t>
            </a:r>
            <a:endParaRPr lang="tr-TR" dirty="0"/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tr-TR" dirty="0"/>
              <a:t>Kapıda</a:t>
            </a:r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tr-TR" dirty="0" smtClean="0"/>
              <a:t>20 TL Genel</a:t>
            </a:r>
          </a:p>
          <a:p>
            <a:r>
              <a:rPr lang="tr-TR" dirty="0" smtClean="0"/>
              <a:t>40 TL VIP</a:t>
            </a:r>
          </a:p>
          <a:p>
            <a:r>
              <a:rPr lang="tr-TR" dirty="0" smtClean="0"/>
              <a:t>Grup fiyatlarına</a:t>
            </a:r>
            <a:br>
              <a:rPr lang="tr-TR" dirty="0" smtClean="0"/>
            </a:br>
            <a:r>
              <a:rPr lang="tr-TR" dirty="0" smtClean="0"/>
              <a:t>siteden erişilebilir</a:t>
            </a:r>
            <a:endParaRPr lang="tr-TR" dirty="0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tr-TR" dirty="0"/>
              <a:t>Sponsorlar</a:t>
            </a:r>
          </a:p>
        </p:txBody>
      </p:sp>
      <p:sp>
        <p:nvSpPr>
          <p:cNvPr id="17" name="Metin Yer Tutucusu 1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tr-TR" dirty="0"/>
              <a:t>Adventure Works</a:t>
            </a:r>
          </a:p>
          <a:p>
            <a:r>
              <a:rPr lang="tr-TR" dirty="0" err="1"/>
              <a:t>Alpine</a:t>
            </a:r>
            <a:r>
              <a:rPr lang="tr-TR" dirty="0"/>
              <a:t> Ski House</a:t>
            </a:r>
          </a:p>
          <a:p>
            <a:r>
              <a:rPr lang="tr-TR" dirty="0" err="1"/>
              <a:t>Contoso</a:t>
            </a:r>
            <a:r>
              <a:rPr lang="tr-TR" dirty="0"/>
              <a:t>, Ltd.</a:t>
            </a:r>
          </a:p>
          <a:p>
            <a:r>
              <a:rPr lang="tr-TR" dirty="0" err="1"/>
              <a:t>Fourth</a:t>
            </a:r>
            <a:r>
              <a:rPr lang="tr-TR" dirty="0"/>
              <a:t> </a:t>
            </a:r>
            <a:r>
              <a:rPr lang="tr-TR" dirty="0" err="1"/>
              <a:t>Coffee</a:t>
            </a:r>
            <a:endParaRPr lang="tr-TR" dirty="0"/>
          </a:p>
          <a:p>
            <a:r>
              <a:rPr lang="tr-TR" dirty="0" err="1"/>
              <a:t>Margie’s</a:t>
            </a:r>
            <a:r>
              <a:rPr lang="tr-TR" dirty="0"/>
              <a:t> Travel</a:t>
            </a:r>
          </a:p>
          <a:p>
            <a:r>
              <a:rPr lang="tr-TR" dirty="0"/>
              <a:t>School of </a:t>
            </a:r>
            <a:r>
              <a:rPr lang="tr-TR" dirty="0" err="1"/>
              <a:t>Fine</a:t>
            </a:r>
            <a:r>
              <a:rPr lang="tr-TR" dirty="0"/>
              <a:t> Art</a:t>
            </a:r>
          </a:p>
          <a:p>
            <a:r>
              <a:rPr lang="tr-TR" dirty="0" err="1"/>
              <a:t>The</a:t>
            </a:r>
            <a:r>
              <a:rPr lang="tr-TR" dirty="0"/>
              <a:t> Phone </a:t>
            </a:r>
            <a:r>
              <a:rPr lang="tr-TR" dirty="0" err="1"/>
              <a:t>Company</a:t>
            </a:r>
            <a:endParaRPr lang="tr-TR" dirty="0"/>
          </a:p>
          <a:p>
            <a:r>
              <a:rPr lang="tr-TR" dirty="0" err="1"/>
              <a:t>Wingtip</a:t>
            </a:r>
            <a:r>
              <a:rPr lang="tr-TR" dirty="0"/>
              <a:t> </a:t>
            </a:r>
            <a:r>
              <a:rPr lang="tr-TR" dirty="0" err="1"/>
              <a:t>Toys</a:t>
            </a:r>
            <a:endParaRPr lang="tr-TR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tr-TR" dirty="0" err="1"/>
              <a:t>Benefiting</a:t>
            </a:r>
            <a:endParaRPr lang="tr-TR" dirty="0"/>
          </a:p>
        </p:txBody>
      </p:sp>
      <p:sp>
        <p:nvSpPr>
          <p:cNvPr id="19" name="Metin Yer Tutucusu 1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tr-TR" dirty="0" smtClean="0"/>
              <a:t>Müzik </a:t>
            </a:r>
            <a:r>
              <a:rPr lang="tr-TR" dirty="0"/>
              <a:t>ve Güzel Sanatlar Fakültesi Konseyi</a:t>
            </a:r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Öğrenci El İlanı 8,5 x 11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_Flyer_Red.potx" id="{277F8900-E811-4A84-8B3D-0F1AF6670908}" vid="{E296F468-9928-4483-B23B-FCE20D897B81}"/>
    </a:ext>
  </a:extLst>
</a:theme>
</file>

<file path=ppt/theme/theme2.xml><?xml version="1.0" encoding="utf-8"?>
<a:theme xmlns:a="http://schemas.openxmlformats.org/drawingml/2006/main" name="Office Theme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056C4F-A897-44FB-8816-5AA3720B857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2F8EDDB-5E60-4815-978D-A9FFA1A5BC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685E69C-788B-441B-8913-E5CC6E959D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139</Words>
  <Application>Microsoft Office PowerPoint</Application>
  <PresentationFormat>Özel</PresentationFormat>
  <Paragraphs>32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Impact</vt:lpstr>
      <vt:lpstr>Öğrenci El İlanı 8,5 x 11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2013-06-24T21:16:32Z</dcterms:created>
  <dcterms:modified xsi:type="dcterms:W3CDTF">2013-10-02T13:17:30Z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0x0101007C1D5F340F01F94FA2FD29A5E6DC872E</vt:lpwstr>
  </property>
</Properties>
</file>