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85068" autoAdjust="0"/>
  </p:normalViewPr>
  <p:slideViewPr>
    <p:cSldViewPr snapToGrid="0">
      <p:cViewPr varScale="1">
        <p:scale>
          <a:sx n="28" d="100"/>
          <a:sy n="28" d="100"/>
        </p:scale>
        <p:origin x="348" y="16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al__ma_Sayfas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al__ma_Sayfas_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clustered"/>
        <c:varyColors val="0"/>
        <c:ser>
          <c:idx val="0"/>
          <c:order val="0"/>
          <c:tx>
            <c:strRef>
              <c:f>Sheet1!$B$1</c:f>
              <c:strCache>
                <c:ptCount val="1"/>
                <c:pt idx="0">
                  <c:v>Seri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150"/>
        <c:overlap val="-25"/>
        <c:axId val="128009408"/>
        <c:axId val="128013888"/>
      </c:barChart>
      <c:catAx>
        <c:axId val="128009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28013888"/>
        <c:crosses val="autoZero"/>
        <c:auto val="1"/>
        <c:lblAlgn val="ctr"/>
        <c:lblOffset val="100"/>
        <c:noMultiLvlLbl val="0"/>
      </c:catAx>
      <c:valAx>
        <c:axId val="128013888"/>
        <c:scaling>
          <c:orientation val="minMax"/>
        </c:scaling>
        <c:delete val="1"/>
        <c:axPos val="l"/>
        <c:numFmt formatCode="General" sourceLinked="1"/>
        <c:majorTickMark val="none"/>
        <c:minorTickMark val="none"/>
        <c:tickLblPos val="nextTo"/>
        <c:crossAx val="1280094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tr-TR"/>
        </a:p>
      </c:txPr>
    </c:title>
    <c:autoTitleDeleted val="0"/>
    <c:plotArea>
      <c:layout/>
      <c:barChart>
        <c:barDir val="col"/>
        <c:grouping val="stacked"/>
        <c:varyColors val="0"/>
        <c:ser>
          <c:idx val="0"/>
          <c:order val="0"/>
          <c:tx>
            <c:strRef>
              <c:f>Sheet1!$B$1</c:f>
              <c:strCache>
                <c:ptCount val="1"/>
                <c:pt idx="0">
                  <c:v>Seri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tr-TR"/>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Kategori 1</c:v>
                </c:pt>
                <c:pt idx="1">
                  <c:v>Kategori 2</c:v>
                </c:pt>
                <c:pt idx="2">
                  <c:v>Kategori 3</c:v>
                </c:pt>
                <c:pt idx="3">
                  <c:v>Kategori 4</c:v>
                </c:pt>
              </c:strCache>
            </c:strRef>
          </c:cat>
          <c:val>
            <c:numRef>
              <c:f>Sheet1!$D$2:$D$5</c:f>
              <c:numCache>
                <c:formatCode>General</c:formatCode>
                <c:ptCount val="4"/>
                <c:pt idx="0">
                  <c:v>2</c:v>
                </c:pt>
                <c:pt idx="1">
                  <c:v>2</c:v>
                </c:pt>
                <c:pt idx="2">
                  <c:v>3</c:v>
                </c:pt>
                <c:pt idx="3">
                  <c:v>5</c:v>
                </c:pt>
              </c:numCache>
            </c:numRef>
          </c:val>
        </c:ser>
        <c:dLbls>
          <c:showLegendKey val="0"/>
          <c:showVal val="1"/>
          <c:showCatName val="0"/>
          <c:showSerName val="0"/>
          <c:showPercent val="0"/>
          <c:showBubbleSize val="0"/>
        </c:dLbls>
        <c:gapWidth val="95"/>
        <c:overlap val="100"/>
        <c:axId val="85981720"/>
        <c:axId val="127931144"/>
      </c:barChart>
      <c:catAx>
        <c:axId val="85981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crossAx val="127931144"/>
        <c:crosses val="autoZero"/>
        <c:auto val="1"/>
        <c:lblAlgn val="ctr"/>
        <c:lblOffset val="100"/>
        <c:noMultiLvlLbl val="0"/>
      </c:catAx>
      <c:valAx>
        <c:axId val="127931144"/>
        <c:scaling>
          <c:orientation val="minMax"/>
        </c:scaling>
        <c:delete val="1"/>
        <c:axPos val="l"/>
        <c:numFmt formatCode="General" sourceLinked="1"/>
        <c:majorTickMark val="none"/>
        <c:minorTickMark val="none"/>
        <c:tickLblPos val="nextTo"/>
        <c:crossAx val="85981720"/>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tr-TR"/>
        </a:p>
      </c:txPr>
    </c:legend>
    <c:plotVisOnly val="1"/>
    <c:dispBlanksAs val="gap"/>
    <c:showDLblsOverMax val="0"/>
  </c:chart>
  <c:spPr>
    <a:noFill/>
    <a:ln>
      <a:noFill/>
    </a:ln>
    <a:effectLst/>
  </c:spPr>
  <c:txPr>
    <a:bodyPr/>
    <a:lstStyle/>
    <a:p>
      <a:pPr>
        <a:defRPr/>
      </a:pPr>
      <a:endParaRPr lang="tr-T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E62E8C38-F855-44D1-A25F-F2DCF794F052}" type="datetime1">
              <a:rPr lang="tr-TR" smtClean="0"/>
              <a:t>06.12.2013</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6BA0EAE6-B4B6-49B7-9049-B371250BE0F4}" type="slidenum">
              <a:rPr lang="tr-TR" smtClean="0"/>
              <a:t>‹#›</a:t>
            </a:fld>
            <a:endParaRPr lang="tr-TR"/>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tr-TR" sz="1200"/>
            </a:lvl1pPr>
          </a:lstStyle>
          <a:p>
            <a:endParaRPr lang="tr-TR"/>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tr-TR" sz="1200"/>
            </a:lvl1pPr>
          </a:lstStyle>
          <a:p>
            <a:fld id="{5E5BCFF5-6203-4776-B553-1D290142A258}" type="datetime1">
              <a:rPr lang="tr-TR" smtClean="0"/>
              <a:pPr/>
              <a:t>06.12.2013</a:t>
            </a:fld>
            <a:endParaRPr lang="tr-TR" dirty="0"/>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tr-T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tr-TR" sz="1200"/>
            </a:lvl1pPr>
          </a:lstStyle>
          <a:p>
            <a:fld id="{37C7F044-5458-4B2E-BFA0-52AAA1C529D4}" type="slidenum">
              <a:t>‹#›</a:t>
            </a:fld>
            <a:endParaRPr lang="tr-TR"/>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lang="tr-TR" sz="1200" kern="1200">
        <a:solidFill>
          <a:schemeClr val="tx1"/>
        </a:solidFill>
        <a:latin typeface="+mn-lt"/>
        <a:ea typeface="+mn-ea"/>
        <a:cs typeface="+mn-cs"/>
      </a:defRPr>
    </a:lvl1pPr>
    <a:lvl2pPr marL="457200" algn="l" defTabSz="914400" rtl="0" eaLnBrk="1" latinLnBrk="0" hangingPunct="1">
      <a:defRPr lang="tr-TR" sz="1200" kern="1200">
        <a:solidFill>
          <a:schemeClr val="tx1"/>
        </a:solidFill>
        <a:latin typeface="+mn-lt"/>
        <a:ea typeface="+mn-ea"/>
        <a:cs typeface="+mn-cs"/>
      </a:defRPr>
    </a:lvl2pPr>
    <a:lvl3pPr marL="914400" algn="l" defTabSz="914400" rtl="0" eaLnBrk="1" latinLnBrk="0" hangingPunct="1">
      <a:defRPr lang="tr-TR" sz="1200" kern="1200">
        <a:solidFill>
          <a:schemeClr val="tx1"/>
        </a:solidFill>
        <a:latin typeface="+mn-lt"/>
        <a:ea typeface="+mn-ea"/>
        <a:cs typeface="+mn-cs"/>
      </a:defRPr>
    </a:lvl3pPr>
    <a:lvl4pPr marL="1371600" algn="l" defTabSz="914400" rtl="0" eaLnBrk="1" latinLnBrk="0" hangingPunct="1">
      <a:defRPr lang="tr-TR" sz="1200" kern="1200">
        <a:solidFill>
          <a:schemeClr val="tx1"/>
        </a:solidFill>
        <a:latin typeface="+mn-lt"/>
        <a:ea typeface="+mn-ea"/>
        <a:cs typeface="+mn-cs"/>
      </a:defRPr>
    </a:lvl4pPr>
    <a:lvl5pPr marL="1828800" algn="l" defTabSz="914400" rtl="0" eaLnBrk="1" latinLnBrk="0" hangingPunct="1">
      <a:defRPr lang="tr-TR" sz="1200" kern="1200">
        <a:solidFill>
          <a:schemeClr val="tx1"/>
        </a:solidFill>
        <a:latin typeface="+mn-lt"/>
        <a:ea typeface="+mn-ea"/>
        <a:cs typeface="+mn-cs"/>
      </a:defRPr>
    </a:lvl5pPr>
    <a:lvl6pPr marL="2286000" algn="l" defTabSz="914400" rtl="0" eaLnBrk="1" latinLnBrk="0" hangingPunct="1">
      <a:defRPr lang="tr-TR" sz="1200" kern="1200">
        <a:solidFill>
          <a:schemeClr val="tx1"/>
        </a:solidFill>
        <a:latin typeface="+mn-lt"/>
        <a:ea typeface="+mn-ea"/>
        <a:cs typeface="+mn-cs"/>
      </a:defRPr>
    </a:lvl6pPr>
    <a:lvl7pPr marL="2743200" algn="l" defTabSz="914400" rtl="0" eaLnBrk="1" latinLnBrk="0" hangingPunct="1">
      <a:defRPr lang="tr-TR" sz="1200" kern="1200">
        <a:solidFill>
          <a:schemeClr val="tx1"/>
        </a:solidFill>
        <a:latin typeface="+mn-lt"/>
        <a:ea typeface="+mn-ea"/>
        <a:cs typeface="+mn-cs"/>
      </a:defRPr>
    </a:lvl7pPr>
    <a:lvl8pPr marL="3200400" algn="l" defTabSz="914400" rtl="0" eaLnBrk="1" latinLnBrk="0" hangingPunct="1">
      <a:defRPr lang="tr-TR" sz="1200" kern="1200">
        <a:solidFill>
          <a:schemeClr val="tx1"/>
        </a:solidFill>
        <a:latin typeface="+mn-lt"/>
        <a:ea typeface="+mn-ea"/>
        <a:cs typeface="+mn-cs"/>
      </a:defRPr>
    </a:lvl8pPr>
    <a:lvl9pPr marL="3657600" algn="l" defTabSz="914400" rtl="0" eaLnBrk="1" latinLnBrk="0" hangingPunct="1">
      <a:defRPr lang="tr-T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lar Yer Tutucusu 2"/>
          <p:cNvSpPr>
            <a:spLocks noGrp="1"/>
          </p:cNvSpPr>
          <p:nvPr>
            <p:ph type="body" idx="1"/>
          </p:nvPr>
        </p:nvSpPr>
        <p:spPr/>
        <p:txBody>
          <a:bodyPr/>
          <a:lstStyle/>
          <a:p>
            <a:pPr lvl="0"/>
            <a:r>
              <a:rPr lang="tr-TR" dirty="0" smtClean="0"/>
              <a:t>Bu posteri değiştirmek için, örnek içeriğimizi kendi içeriğinizle değiştirin. Sıfırlanmış durumla başlamak isterseniz, yeni bir sayfa eklemek için Giriş sekmesindeki Yeni Slayt düğmesine basın. Ardından boş yer tutuculara metninizi ve içeriğinizi girin.</a:t>
            </a:r>
            <a:r>
              <a:rPr lang="tr-TR" smtClean="0"/>
              <a:t>Başlıklar, alt başlıklar veya gövde metni için başka yer tutuculara gerek duyarsanız, mevcut yer tutuculardan birini kopyalayın ve yerine yenisini sürükleyin.</a:t>
            </a:r>
            <a:endParaRPr lang="tr-TR" dirty="0" smtClean="0"/>
          </a:p>
        </p:txBody>
      </p:sp>
      <p:sp>
        <p:nvSpPr>
          <p:cNvPr id="4" name="Slayt Numarası Yer Tutucusu 3"/>
          <p:cNvSpPr>
            <a:spLocks noGrp="1"/>
          </p:cNvSpPr>
          <p:nvPr>
            <p:ph type="sldNum" sz="quarter" idx="10"/>
          </p:nvPr>
        </p:nvSpPr>
        <p:spPr/>
        <p:txBody>
          <a:bodyPr/>
          <a:lstStyle/>
          <a:p>
            <a:fld id="{37C7F044-5458-4B2E-BFA0-52AAA1C529D4}" type="slidenum">
              <a:rPr lang="tr-TR" smtClean="0"/>
              <a:pPr/>
              <a:t>1</a:t>
            </a:fld>
            <a:endParaRPr lang="tr-TR"/>
          </a:p>
        </p:txBody>
      </p:sp>
      <p:sp>
        <p:nvSpPr>
          <p:cNvPr id="10" name="Slayt Görüntüsü Yer Tutucusu 9"/>
          <p:cNvSpPr>
            <a:spLocks noGrp="1" noRot="1" noChangeAspect="1"/>
          </p:cNvSpPr>
          <p:nvPr>
            <p:ph type="sldImg"/>
          </p:nvPr>
        </p:nvSpPr>
        <p:spPr/>
      </p:sp>
    </p:spTree>
    <p:extLst>
      <p:ext uri="{BB962C8B-B14F-4D97-AF65-F5344CB8AC3E}">
        <p14:creationId xmlns:p14="http://schemas.microsoft.com/office/powerpoint/2010/main" val="706621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i">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Dikdörtgen 44"/>
          <p:cNvSpPr/>
          <p:nvPr/>
        </p:nvSpPr>
        <p:spPr>
          <a:xfrm>
            <a:off x="685800" y="14798040"/>
            <a:ext cx="457200" cy="9144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7" name="Dikdörtgen 46"/>
          <p:cNvSpPr/>
          <p:nvPr/>
        </p:nvSpPr>
        <p:spPr>
          <a:xfrm>
            <a:off x="685800" y="23301960"/>
            <a:ext cx="457200" cy="9144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8" name="Dikdörtgen 101"/>
          <p:cNvSpPr>
            <a:spLocks noChangeArrowheads="1"/>
          </p:cNvSpPr>
          <p:nvPr userDrawn="1"/>
        </p:nvSpPr>
        <p:spPr bwMode="auto">
          <a:xfrm>
            <a:off x="1" y="32004000"/>
            <a:ext cx="43891200" cy="914400"/>
          </a:xfrm>
          <a:prstGeom prst="rect">
            <a:avLst/>
          </a:prstGeom>
          <a:solidFill>
            <a:schemeClr val="accent2">
              <a:lumMod val="60000"/>
              <a:lumOff val="40000"/>
            </a:schemeClr>
          </a:solidFill>
          <a:ln>
            <a:noFill/>
          </a:ln>
          <a:effectLst/>
        </p:spPr>
        <p:txBody>
          <a:bodyPr wrap="none" anchor="ctr"/>
          <a:lstStyle/>
          <a:p>
            <a:r>
              <a:rPr lang="tr-TR"/>
              <a:t>`</a:t>
            </a:r>
          </a:p>
        </p:txBody>
      </p:sp>
      <p:sp>
        <p:nvSpPr>
          <p:cNvPr id="59" name="Satır 112"/>
          <p:cNvSpPr>
            <a:spLocks noChangeShapeType="1"/>
          </p:cNvSpPr>
          <p:nvPr userDrawn="1"/>
        </p:nvSpPr>
        <p:spPr bwMode="white">
          <a:xfrm>
            <a:off x="0" y="32004000"/>
            <a:ext cx="43891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3" name="Dikdörtgen 42"/>
          <p:cNvSpPr/>
          <p:nvPr userDrawn="1"/>
        </p:nvSpPr>
        <p:spPr bwMode="white">
          <a:xfrm>
            <a:off x="29591222"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Dikdörtgen 41"/>
          <p:cNvSpPr/>
          <p:nvPr userDrawn="1"/>
        </p:nvSpPr>
        <p:spPr bwMode="white">
          <a:xfrm>
            <a:off x="15363158"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Dikdörtgen 40"/>
          <p:cNvSpPr/>
          <p:nvPr userDrawn="1"/>
        </p:nvSpPr>
        <p:spPr bwMode="white">
          <a:xfrm>
            <a:off x="1112683" y="6172200"/>
            <a:ext cx="13102114" cy="253288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4" name="Dikdörtgen 43"/>
          <p:cNvSpPr/>
          <p:nvPr userDrawn="1"/>
        </p:nvSpPr>
        <p:spPr>
          <a:xfrm>
            <a:off x="1191767" y="6172200"/>
            <a:ext cx="13023031" cy="914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9" name="Dikdörtgen 38"/>
          <p:cNvSpPr/>
          <p:nvPr/>
        </p:nvSpPr>
        <p:spPr>
          <a:xfrm>
            <a:off x="685800" y="6172200"/>
            <a:ext cx="457200" cy="914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3" name="Dikdörtgen 101"/>
          <p:cNvSpPr>
            <a:spLocks noChangeArrowheads="1"/>
          </p:cNvSpPr>
          <p:nvPr userDrawn="1"/>
        </p:nvSpPr>
        <p:spPr bwMode="auto">
          <a:xfrm>
            <a:off x="1143001" y="3886200"/>
            <a:ext cx="42748200" cy="1600200"/>
          </a:xfrm>
          <a:prstGeom prst="rect">
            <a:avLst/>
          </a:prstGeom>
          <a:solidFill>
            <a:schemeClr val="accent2">
              <a:lumMod val="20000"/>
              <a:lumOff val="80000"/>
            </a:schemeClr>
          </a:solidFill>
          <a:ln>
            <a:noFill/>
          </a:ln>
          <a:effectLst/>
        </p:spPr>
        <p:txBody>
          <a:bodyPr wrap="none" anchor="ctr"/>
          <a:lstStyle/>
          <a:p>
            <a:endParaRPr lang="tr-TR"/>
          </a:p>
        </p:txBody>
      </p:sp>
      <p:sp>
        <p:nvSpPr>
          <p:cNvPr id="6" name="Başlık 5"/>
          <p:cNvSpPr>
            <a:spLocks noGrp="1"/>
          </p:cNvSpPr>
          <p:nvPr userDrawn="1">
            <p:ph type="title"/>
          </p:nvPr>
        </p:nvSpPr>
        <p:spPr/>
        <p:txBody>
          <a:bodyPr/>
          <a:lstStyle>
            <a:lvl1pPr latinLnBrk="0">
              <a:defRPr lang="tr-TR" b="0"/>
            </a:lvl1pPr>
          </a:lstStyle>
          <a:p>
            <a:r>
              <a:rPr lang="tr-TR" dirty="0" smtClean="0"/>
              <a:t>Asıl başlık stili için tıklatın</a:t>
            </a:r>
            <a:endParaRPr lang="tr-TR" dirty="0"/>
          </a:p>
        </p:txBody>
      </p:sp>
      <p:sp>
        <p:nvSpPr>
          <p:cNvPr id="31" name="Metin Yer Tutucusu 6"/>
          <p:cNvSpPr>
            <a:spLocks noGrp="1"/>
          </p:cNvSpPr>
          <p:nvPr userDrawn="1">
            <p:ph type="body" sz="quarter" idx="36"/>
          </p:nvPr>
        </p:nvSpPr>
        <p:spPr bwMode="auto">
          <a:xfrm>
            <a:off x="2209800" y="4083469"/>
            <a:ext cx="35661600" cy="1276992"/>
          </a:xfrm>
        </p:spPr>
        <p:txBody>
          <a:bodyPr anchor="ctr">
            <a:noAutofit/>
          </a:bodyPr>
          <a:lstStyle>
            <a:lvl1pPr marL="0" indent="0" latinLnBrk="0">
              <a:spcBef>
                <a:spcPts val="0"/>
              </a:spcBef>
              <a:buNone/>
              <a:defRPr lang="tr-TR" sz="2400">
                <a:solidFill>
                  <a:schemeClr val="tx1"/>
                </a:solidFill>
              </a:defRPr>
            </a:lvl1pPr>
            <a:lvl2pPr marL="0" indent="0" latinLnBrk="0">
              <a:spcBef>
                <a:spcPts val="0"/>
              </a:spcBef>
              <a:buNone/>
              <a:defRPr lang="tr-TR" sz="2400">
                <a:solidFill>
                  <a:schemeClr val="bg1"/>
                </a:solidFill>
              </a:defRPr>
            </a:lvl2pPr>
            <a:lvl3pPr marL="0" indent="0" latinLnBrk="0">
              <a:spcBef>
                <a:spcPts val="0"/>
              </a:spcBef>
              <a:buNone/>
              <a:defRPr lang="tr-TR" sz="2400">
                <a:solidFill>
                  <a:schemeClr val="bg1"/>
                </a:solidFill>
              </a:defRPr>
            </a:lvl3pPr>
            <a:lvl4pPr marL="0" indent="0" latinLnBrk="0">
              <a:spcBef>
                <a:spcPts val="0"/>
              </a:spcBef>
              <a:buNone/>
              <a:defRPr lang="tr-TR" sz="2400">
                <a:solidFill>
                  <a:schemeClr val="bg1"/>
                </a:solidFill>
              </a:defRPr>
            </a:lvl4pPr>
            <a:lvl5pPr marL="0" indent="0" latinLnBrk="0">
              <a:spcBef>
                <a:spcPts val="0"/>
              </a:spcBef>
              <a:buNone/>
              <a:defRPr lang="tr-TR" sz="2400">
                <a:solidFill>
                  <a:schemeClr val="bg1"/>
                </a:solidFill>
              </a:defRPr>
            </a:lvl5pPr>
            <a:lvl6pPr marL="0" indent="0" latinLnBrk="0">
              <a:spcBef>
                <a:spcPts val="0"/>
              </a:spcBef>
              <a:buNone/>
              <a:defRPr lang="tr-TR" sz="2400">
                <a:solidFill>
                  <a:schemeClr val="bg1"/>
                </a:solidFill>
              </a:defRPr>
            </a:lvl6pPr>
            <a:lvl7pPr marL="0" indent="0" latinLnBrk="0">
              <a:spcBef>
                <a:spcPts val="0"/>
              </a:spcBef>
              <a:buNone/>
              <a:defRPr lang="tr-TR" sz="2400">
                <a:solidFill>
                  <a:schemeClr val="bg1"/>
                </a:solidFill>
              </a:defRPr>
            </a:lvl7pPr>
            <a:lvl8pPr marL="0" indent="0" latinLnBrk="0">
              <a:spcBef>
                <a:spcPts val="0"/>
              </a:spcBef>
              <a:buNone/>
              <a:defRPr lang="tr-TR" sz="2400">
                <a:solidFill>
                  <a:schemeClr val="bg1"/>
                </a:solidFill>
              </a:defRPr>
            </a:lvl8pPr>
            <a:lvl9pPr marL="0" indent="0" latinLnBrk="0">
              <a:spcBef>
                <a:spcPts val="0"/>
              </a:spcBef>
              <a:buNone/>
              <a:defRPr lang="tr-TR" sz="2400">
                <a:solidFill>
                  <a:schemeClr val="bg1"/>
                </a:solidFill>
              </a:defRPr>
            </a:lvl9pPr>
          </a:lstStyle>
          <a:p>
            <a:pPr lvl="0"/>
            <a:r>
              <a:rPr lang="tr-TR"/>
              <a:t>Asıl metin stillerini düzenlemek için tıklatın</a:t>
            </a:r>
          </a:p>
        </p:txBody>
      </p:sp>
      <p:sp>
        <p:nvSpPr>
          <p:cNvPr id="7" name="Metin Yer Tutucusu 6"/>
          <p:cNvSpPr>
            <a:spLocks noGrp="1"/>
          </p:cNvSpPr>
          <p:nvPr userDrawn="1">
            <p:ph type="body" sz="quarter" idx="13" hasCustomPrompt="1"/>
          </p:nvPr>
        </p:nvSpPr>
        <p:spPr>
          <a:xfrm>
            <a:off x="1170431" y="5854273"/>
            <a:ext cx="13044367"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19" name="İçerik Yer Tutucusu 17"/>
          <p:cNvSpPr>
            <a:spLocks noGrp="1"/>
          </p:cNvSpPr>
          <p:nvPr userDrawn="1">
            <p:ph sz="quarter" idx="24" hasCustomPrompt="1"/>
          </p:nvPr>
        </p:nvSpPr>
        <p:spPr>
          <a:xfrm>
            <a:off x="1174552" y="7086600"/>
            <a:ext cx="13048488" cy="6840825"/>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dirty="0"/>
              <a:t>Metin veya başka bir içerik eklemek için bu yer tutucuyu kullanın</a:t>
            </a:r>
          </a:p>
          <a:p>
            <a:pPr lvl="1"/>
            <a:r>
              <a:rPr lang="tr-TR" dirty="0"/>
              <a:t>İkinci düzey</a:t>
            </a:r>
          </a:p>
          <a:p>
            <a:pPr lvl="2"/>
            <a:r>
              <a:rPr lang="tr-TR" dirty="0"/>
              <a:t>Üçüncü düzey</a:t>
            </a:r>
          </a:p>
          <a:p>
            <a:pPr lvl="3"/>
            <a:r>
              <a:rPr lang="tr-TR" dirty="0"/>
              <a:t>Dördüncü düzey</a:t>
            </a:r>
          </a:p>
          <a:p>
            <a:pPr lvl="4"/>
            <a:r>
              <a:rPr lang="tr-TR" dirty="0"/>
              <a:t>Beşinci düzey</a:t>
            </a:r>
          </a:p>
          <a:p>
            <a:pPr lvl="5"/>
            <a:r>
              <a:rPr lang="tr-TR" dirty="0"/>
              <a:t>Altı</a:t>
            </a:r>
          </a:p>
          <a:p>
            <a:pPr lvl="6"/>
            <a:r>
              <a:rPr lang="tr-TR" dirty="0"/>
              <a:t>Yedi</a:t>
            </a:r>
          </a:p>
          <a:p>
            <a:pPr lvl="7"/>
            <a:r>
              <a:rPr lang="tr-TR" dirty="0"/>
              <a:t>Sekiz</a:t>
            </a:r>
          </a:p>
          <a:p>
            <a:pPr lvl="8"/>
            <a:r>
              <a:rPr lang="tr-TR" dirty="0"/>
              <a:t>Dokuz</a:t>
            </a:r>
          </a:p>
        </p:txBody>
      </p:sp>
      <p:sp>
        <p:nvSpPr>
          <p:cNvPr id="60" name="Dikdörtgen 59"/>
          <p:cNvSpPr/>
          <p:nvPr userDrawn="1"/>
        </p:nvSpPr>
        <p:spPr>
          <a:xfrm>
            <a:off x="1170430" y="14798040"/>
            <a:ext cx="13044367" cy="9144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tr-TR"/>
          </a:p>
        </p:txBody>
      </p:sp>
      <p:sp>
        <p:nvSpPr>
          <p:cNvPr id="11" name="Metin Yer Tutucusu 6"/>
          <p:cNvSpPr>
            <a:spLocks noGrp="1"/>
          </p:cNvSpPr>
          <p:nvPr userDrawn="1">
            <p:ph type="body" sz="quarter" idx="17" hasCustomPrompt="1"/>
          </p:nvPr>
        </p:nvSpPr>
        <p:spPr>
          <a:xfrm>
            <a:off x="1170431" y="14480113"/>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0" name="İçerik Yer Tutucusu 17"/>
          <p:cNvSpPr>
            <a:spLocks noGrp="1"/>
          </p:cNvSpPr>
          <p:nvPr userDrawn="1">
            <p:ph sz="quarter" idx="25" hasCustomPrompt="1"/>
          </p:nvPr>
        </p:nvSpPr>
        <p:spPr>
          <a:xfrm>
            <a:off x="1174552" y="15712439"/>
            <a:ext cx="13048488" cy="7440169"/>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1" name="Dikdörtgen 60"/>
          <p:cNvSpPr/>
          <p:nvPr userDrawn="1"/>
        </p:nvSpPr>
        <p:spPr>
          <a:xfrm>
            <a:off x="1170431" y="23301960"/>
            <a:ext cx="13048488"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Yer Tutucusu 6"/>
          <p:cNvSpPr>
            <a:spLocks noGrp="1"/>
          </p:cNvSpPr>
          <p:nvPr userDrawn="1">
            <p:ph type="body" sz="quarter" idx="19" hasCustomPrompt="1"/>
          </p:nvPr>
        </p:nvSpPr>
        <p:spPr>
          <a:xfrm>
            <a:off x="1170431"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1" name="İçerik Yer Tutucusu 17"/>
          <p:cNvSpPr>
            <a:spLocks noGrp="1"/>
          </p:cNvSpPr>
          <p:nvPr userDrawn="1">
            <p:ph sz="quarter" idx="26" hasCustomPrompt="1"/>
          </p:nvPr>
        </p:nvSpPr>
        <p:spPr>
          <a:xfrm>
            <a:off x="1174552" y="24216361"/>
            <a:ext cx="13048488" cy="7263385"/>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2" name="Dikdörtgen 61"/>
          <p:cNvSpPr/>
          <p:nvPr userDrawn="1"/>
        </p:nvSpPr>
        <p:spPr>
          <a:xfrm>
            <a:off x="15416784" y="6172200"/>
            <a:ext cx="13048488"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Metin Yer Tutucusu 6"/>
          <p:cNvSpPr>
            <a:spLocks noGrp="1"/>
          </p:cNvSpPr>
          <p:nvPr userDrawn="1">
            <p:ph type="body" sz="quarter" idx="21" hasCustomPrompt="1"/>
          </p:nvPr>
        </p:nvSpPr>
        <p:spPr>
          <a:xfrm>
            <a:off x="15416784" y="5854273"/>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2" name="İçerik Yer Tutucusu 17"/>
          <p:cNvSpPr>
            <a:spLocks noGrp="1"/>
          </p:cNvSpPr>
          <p:nvPr userDrawn="1">
            <p:ph sz="quarter" idx="27" hasCustomPrompt="1"/>
          </p:nvPr>
        </p:nvSpPr>
        <p:spPr>
          <a:xfrm>
            <a:off x="15416784" y="7086600"/>
            <a:ext cx="13048488" cy="492612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18" name="İçerik Yer Tutucusu 17"/>
          <p:cNvSpPr>
            <a:spLocks noGrp="1"/>
          </p:cNvSpPr>
          <p:nvPr userDrawn="1">
            <p:ph sz="quarter" idx="23" hasCustomPrompt="1"/>
          </p:nvPr>
        </p:nvSpPr>
        <p:spPr>
          <a:xfrm>
            <a:off x="15416784" y="12456478"/>
            <a:ext cx="13048488" cy="6172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57" name="İçerik Yer Tutucusu 17"/>
          <p:cNvSpPr>
            <a:spLocks noGrp="1"/>
          </p:cNvSpPr>
          <p:nvPr>
            <p:ph sz="quarter" idx="37" hasCustomPrompt="1"/>
          </p:nvPr>
        </p:nvSpPr>
        <p:spPr>
          <a:xfrm>
            <a:off x="15416784" y="19072430"/>
            <a:ext cx="13048488" cy="3918814"/>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p:txBody>
      </p:sp>
      <p:sp>
        <p:nvSpPr>
          <p:cNvPr id="63" name="Dikdörtgen 62"/>
          <p:cNvSpPr/>
          <p:nvPr userDrawn="1"/>
        </p:nvSpPr>
        <p:spPr>
          <a:xfrm>
            <a:off x="15416784" y="23298912"/>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4" name="Metin Yer Tutucusu 6"/>
          <p:cNvSpPr>
            <a:spLocks noGrp="1"/>
          </p:cNvSpPr>
          <p:nvPr userDrawn="1">
            <p:ph type="body" sz="quarter" idx="29" hasCustomPrompt="1"/>
          </p:nvPr>
        </p:nvSpPr>
        <p:spPr>
          <a:xfrm>
            <a:off x="15416784"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64" name="Dikdörtgen 63"/>
          <p:cNvSpPr/>
          <p:nvPr userDrawn="1"/>
        </p:nvSpPr>
        <p:spPr>
          <a:xfrm>
            <a:off x="29644848" y="6172200"/>
            <a:ext cx="13048488"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5" name="İçerik Yer Tutucusu 17"/>
          <p:cNvSpPr>
            <a:spLocks noGrp="1"/>
          </p:cNvSpPr>
          <p:nvPr userDrawn="1">
            <p:ph sz="quarter" idx="30" hasCustomPrompt="1"/>
          </p:nvPr>
        </p:nvSpPr>
        <p:spPr>
          <a:xfrm>
            <a:off x="15416784" y="24216361"/>
            <a:ext cx="13048488" cy="726033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26" name="Metin Yer Tutucusu 6"/>
          <p:cNvSpPr>
            <a:spLocks noGrp="1"/>
          </p:cNvSpPr>
          <p:nvPr userDrawn="1">
            <p:ph type="body" sz="quarter" idx="31" hasCustomPrompt="1"/>
          </p:nvPr>
        </p:nvSpPr>
        <p:spPr>
          <a:xfrm>
            <a:off x="29644848" y="5854274"/>
            <a:ext cx="13048488" cy="1260902"/>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27" name="İçerik Yer Tutucusu 17"/>
          <p:cNvSpPr>
            <a:spLocks noGrp="1"/>
          </p:cNvSpPr>
          <p:nvPr userDrawn="1">
            <p:ph sz="quarter" idx="32" hasCustomPrompt="1"/>
          </p:nvPr>
        </p:nvSpPr>
        <p:spPr>
          <a:xfrm>
            <a:off x="29644848" y="7086600"/>
            <a:ext cx="13048488" cy="7315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dirty="0"/>
              <a:t>Metin veya başka bir içerik eklemek için bu yer tutucuyu kullanın</a:t>
            </a:r>
          </a:p>
          <a:p>
            <a:pPr lvl="1"/>
            <a:r>
              <a:rPr lang="tr-TR" dirty="0"/>
              <a:t>İkinci düzey</a:t>
            </a:r>
          </a:p>
          <a:p>
            <a:pPr lvl="2"/>
            <a:r>
              <a:rPr lang="tr-TR" dirty="0"/>
              <a:t>Üçüncü düzey</a:t>
            </a:r>
          </a:p>
          <a:p>
            <a:pPr lvl="3"/>
            <a:r>
              <a:rPr lang="tr-TR" dirty="0"/>
              <a:t>Dördüncü düzey</a:t>
            </a:r>
          </a:p>
          <a:p>
            <a:pPr lvl="4"/>
            <a:r>
              <a:rPr lang="tr-TR" dirty="0"/>
              <a:t>Beşinci düzey</a:t>
            </a:r>
          </a:p>
          <a:p>
            <a:pPr lvl="5"/>
            <a:r>
              <a:rPr lang="tr-TR" dirty="0"/>
              <a:t>Altı</a:t>
            </a:r>
          </a:p>
          <a:p>
            <a:pPr lvl="6"/>
            <a:r>
              <a:rPr lang="tr-TR" dirty="0"/>
              <a:t>Yedi</a:t>
            </a:r>
          </a:p>
          <a:p>
            <a:pPr lvl="7"/>
            <a:r>
              <a:rPr lang="tr-TR" dirty="0"/>
              <a:t>Sekiz</a:t>
            </a:r>
          </a:p>
          <a:p>
            <a:pPr lvl="8"/>
            <a:r>
              <a:rPr lang="tr-TR" dirty="0"/>
              <a:t>Dokuz</a:t>
            </a:r>
          </a:p>
        </p:txBody>
      </p:sp>
      <p:sp>
        <p:nvSpPr>
          <p:cNvPr id="28" name="İçerik Yer Tutucusu 17"/>
          <p:cNvSpPr>
            <a:spLocks noGrp="1"/>
          </p:cNvSpPr>
          <p:nvPr userDrawn="1">
            <p:ph sz="quarter" idx="33" hasCustomPrompt="1"/>
          </p:nvPr>
        </p:nvSpPr>
        <p:spPr>
          <a:xfrm>
            <a:off x="29644848" y="15251886"/>
            <a:ext cx="13048488" cy="7315200"/>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65" name="Dikdörtgen 64"/>
          <p:cNvSpPr/>
          <p:nvPr userDrawn="1"/>
        </p:nvSpPr>
        <p:spPr>
          <a:xfrm>
            <a:off x="29644848" y="23298912"/>
            <a:ext cx="13048488" cy="914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Metin Yer Tutucusu 6"/>
          <p:cNvSpPr>
            <a:spLocks noGrp="1"/>
          </p:cNvSpPr>
          <p:nvPr userDrawn="1">
            <p:ph type="body" sz="quarter" idx="34" hasCustomPrompt="1"/>
          </p:nvPr>
        </p:nvSpPr>
        <p:spPr>
          <a:xfrm>
            <a:off x="29644848" y="22991236"/>
            <a:ext cx="13048488" cy="1253699"/>
          </a:xfrm>
          <a:prstGeom prst="rect">
            <a:avLst/>
          </a:prstGeom>
          <a:noFill/>
        </p:spPr>
        <p:txBody>
          <a:bodyPr lIns="365760" anchor="b">
            <a:noAutofit/>
          </a:bodyPr>
          <a:lstStyle>
            <a:lvl1pPr marL="0" indent="0" latinLnBrk="0">
              <a:spcBef>
                <a:spcPts val="0"/>
              </a:spcBef>
              <a:buNone/>
              <a:defRPr lang="tr-TR" sz="5800" cap="none" baseline="0">
                <a:solidFill>
                  <a:schemeClr val="bg1"/>
                </a:solidFill>
                <a:latin typeface="+mj-lt"/>
              </a:defRPr>
            </a:lvl1pPr>
            <a:lvl2pPr marL="0" indent="0" latinLnBrk="0">
              <a:spcBef>
                <a:spcPts val="0"/>
              </a:spcBef>
              <a:buNone/>
              <a:defRPr lang="tr-TR" sz="6000" cap="all" baseline="0">
                <a:solidFill>
                  <a:schemeClr val="bg1"/>
                </a:solidFill>
                <a:latin typeface="+mj-lt"/>
              </a:defRPr>
            </a:lvl2pPr>
            <a:lvl3pPr marL="0" indent="0" latinLnBrk="0">
              <a:spcBef>
                <a:spcPts val="0"/>
              </a:spcBef>
              <a:buNone/>
              <a:defRPr lang="tr-TR" sz="6000" cap="all" baseline="0">
                <a:solidFill>
                  <a:schemeClr val="bg1"/>
                </a:solidFill>
                <a:latin typeface="+mj-lt"/>
              </a:defRPr>
            </a:lvl3pPr>
            <a:lvl4pPr marL="0" indent="0" latinLnBrk="0">
              <a:spcBef>
                <a:spcPts val="0"/>
              </a:spcBef>
              <a:buNone/>
              <a:defRPr lang="tr-TR" sz="6000" cap="all" baseline="0">
                <a:solidFill>
                  <a:schemeClr val="bg1"/>
                </a:solidFill>
                <a:latin typeface="+mj-lt"/>
              </a:defRPr>
            </a:lvl4pPr>
            <a:lvl5pPr marL="0" indent="0" latinLnBrk="0">
              <a:spcBef>
                <a:spcPts val="0"/>
              </a:spcBef>
              <a:buNone/>
              <a:defRPr lang="tr-TR" sz="6000" cap="all" baseline="0">
                <a:solidFill>
                  <a:schemeClr val="bg1"/>
                </a:solidFill>
                <a:latin typeface="+mj-lt"/>
              </a:defRPr>
            </a:lvl5pPr>
            <a:lvl6pPr marL="0" indent="0" latinLnBrk="0">
              <a:spcBef>
                <a:spcPts val="0"/>
              </a:spcBef>
              <a:buNone/>
              <a:defRPr lang="tr-TR" sz="6000" cap="all" baseline="0">
                <a:solidFill>
                  <a:schemeClr val="bg1"/>
                </a:solidFill>
                <a:latin typeface="+mj-lt"/>
              </a:defRPr>
            </a:lvl6pPr>
            <a:lvl7pPr marL="0" indent="0" latinLnBrk="0">
              <a:spcBef>
                <a:spcPts val="0"/>
              </a:spcBef>
              <a:buNone/>
              <a:defRPr lang="tr-TR" sz="6000" cap="all" baseline="0">
                <a:solidFill>
                  <a:schemeClr val="bg1"/>
                </a:solidFill>
                <a:latin typeface="+mj-lt"/>
              </a:defRPr>
            </a:lvl7pPr>
            <a:lvl8pPr marL="0" indent="0" latinLnBrk="0">
              <a:spcBef>
                <a:spcPts val="0"/>
              </a:spcBef>
              <a:buNone/>
              <a:defRPr lang="tr-TR" sz="6000" cap="all" baseline="0">
                <a:solidFill>
                  <a:schemeClr val="bg1"/>
                </a:solidFill>
                <a:latin typeface="+mj-lt"/>
              </a:defRPr>
            </a:lvl8pPr>
            <a:lvl9pPr marL="0" indent="0" latinLnBrk="0">
              <a:spcBef>
                <a:spcPts val="0"/>
              </a:spcBef>
              <a:buNone/>
              <a:defRPr lang="tr-TR" sz="6000" cap="all" baseline="0">
                <a:solidFill>
                  <a:schemeClr val="bg1"/>
                </a:solidFill>
                <a:latin typeface="+mj-lt"/>
              </a:defRPr>
            </a:lvl9pPr>
          </a:lstStyle>
          <a:p>
            <a:pPr lvl="0"/>
            <a:r>
              <a:rPr lang="tr-TR" dirty="0"/>
              <a:t>Başlık</a:t>
            </a:r>
          </a:p>
        </p:txBody>
      </p:sp>
      <p:sp>
        <p:nvSpPr>
          <p:cNvPr id="30" name="İçerik Yer Tutucusu 17"/>
          <p:cNvSpPr>
            <a:spLocks noGrp="1"/>
          </p:cNvSpPr>
          <p:nvPr userDrawn="1">
            <p:ph sz="quarter" idx="35" hasCustomPrompt="1"/>
          </p:nvPr>
        </p:nvSpPr>
        <p:spPr>
          <a:xfrm>
            <a:off x="29644848" y="24216361"/>
            <a:ext cx="13048488" cy="7260336"/>
          </a:xfrm>
        </p:spPr>
        <p:txBody>
          <a:bodyPr lIns="365760" tIns="182880"/>
          <a:lstStyle>
            <a:lvl1pPr latinLnBrk="0">
              <a:buClr>
                <a:schemeClr val="accent1"/>
              </a:buClr>
              <a:defRPr lang="tr-TR" baseline="0"/>
            </a:lvl1pPr>
            <a:lvl2pPr latinLnBrk="0">
              <a:buClr>
                <a:schemeClr val="accent1"/>
              </a:buClr>
              <a:defRPr lang="tr-TR"/>
            </a:lvl2pPr>
            <a:lvl3pPr latinLnBrk="0">
              <a:buClr>
                <a:schemeClr val="accent1"/>
              </a:buClr>
              <a:defRPr lang="tr-TR"/>
            </a:lvl3pPr>
            <a:lvl4pPr latinLnBrk="0">
              <a:buClr>
                <a:schemeClr val="accent1"/>
              </a:buClr>
              <a:defRPr lang="tr-TR"/>
            </a:lvl4pPr>
            <a:lvl5pPr latinLnBrk="0">
              <a:buClr>
                <a:schemeClr val="accent1"/>
              </a:buClr>
              <a:defRPr lang="tr-TR"/>
            </a:lvl5pPr>
            <a:lvl6pPr latinLnBrk="0">
              <a:buClr>
                <a:schemeClr val="accent1"/>
              </a:buClr>
              <a:defRPr lang="tr-TR"/>
            </a:lvl6pPr>
            <a:lvl7pPr latinLnBrk="0">
              <a:buClr>
                <a:schemeClr val="accent1"/>
              </a:buClr>
              <a:defRPr lang="tr-TR"/>
            </a:lvl7pPr>
            <a:lvl8pPr latinLnBrk="0">
              <a:buClr>
                <a:schemeClr val="accent1"/>
              </a:buClr>
              <a:defRPr lang="tr-TR"/>
            </a:lvl8pPr>
            <a:lvl9pPr latinLnBrk="0">
              <a:buClr>
                <a:schemeClr val="accent1"/>
              </a:buClr>
              <a:defRPr lang="tr-TR"/>
            </a:lvl9pPr>
          </a:lstStyle>
          <a:p>
            <a:pPr lvl="0"/>
            <a:r>
              <a:rPr lang="tr-TR"/>
              <a:t>Metin veya başka bir içerik eklemek için bu yer tutucuyu kullanın</a:t>
            </a:r>
          </a:p>
          <a:p>
            <a:pPr lvl="1"/>
            <a:r>
              <a:rPr lang="tr-TR"/>
              <a:t>İkinci düzey</a:t>
            </a:r>
          </a:p>
          <a:p>
            <a:pPr lvl="2"/>
            <a:r>
              <a:rPr lang="tr-TR"/>
              <a:t>Üçüncü düzey</a:t>
            </a:r>
          </a:p>
          <a:p>
            <a:pPr lvl="3"/>
            <a:r>
              <a:rPr lang="tr-TR"/>
              <a:t>Dördüncü düzey</a:t>
            </a:r>
          </a:p>
          <a:p>
            <a:pPr lvl="4"/>
            <a:r>
              <a:rPr lang="tr-TR"/>
              <a:t>Beşinci düzey</a:t>
            </a:r>
          </a:p>
          <a:p>
            <a:pPr lvl="5"/>
            <a:r>
              <a:rPr lang="tr-TR"/>
              <a:t>Altı</a:t>
            </a:r>
          </a:p>
          <a:p>
            <a:pPr lvl="6"/>
            <a:r>
              <a:rPr lang="tr-TR"/>
              <a:t>Yedi</a:t>
            </a:r>
          </a:p>
          <a:p>
            <a:pPr lvl="7"/>
            <a:r>
              <a:rPr lang="tr-TR"/>
              <a:t>Sekiz</a:t>
            </a:r>
          </a:p>
          <a:p>
            <a:pPr lvl="8"/>
            <a:r>
              <a:rPr lang="tr-TR"/>
              <a:t>Dokuz</a:t>
            </a:r>
          </a:p>
        </p:txBody>
      </p:sp>
      <p:sp>
        <p:nvSpPr>
          <p:cNvPr id="48" name="Satır 115"/>
          <p:cNvSpPr>
            <a:spLocks noChangeShapeType="1"/>
          </p:cNvSpPr>
          <p:nvPr/>
        </p:nvSpPr>
        <p:spPr bwMode="white">
          <a:xfrm>
            <a:off x="1143000" y="2330196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9" name="Dikdörtgen 48"/>
          <p:cNvSpPr/>
          <p:nvPr userDrawn="1"/>
        </p:nvSpPr>
        <p:spPr>
          <a:xfrm>
            <a:off x="14927686" y="6172200"/>
            <a:ext cx="457200" cy="9144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0" name="Satır 115"/>
          <p:cNvSpPr>
            <a:spLocks noChangeShapeType="1"/>
          </p:cNvSpPr>
          <p:nvPr userDrawn="1"/>
        </p:nvSpPr>
        <p:spPr bwMode="white">
          <a:xfrm>
            <a:off x="15387315"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1" name="Dikdörtgen 50"/>
          <p:cNvSpPr/>
          <p:nvPr userDrawn="1"/>
        </p:nvSpPr>
        <p:spPr>
          <a:xfrm>
            <a:off x="29138880" y="6172200"/>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2" name="Satır 115"/>
          <p:cNvSpPr>
            <a:spLocks noChangeShapeType="1"/>
          </p:cNvSpPr>
          <p:nvPr userDrawn="1"/>
        </p:nvSpPr>
        <p:spPr bwMode="white">
          <a:xfrm>
            <a:off x="2959608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3" name="Dikdörtgen 52"/>
          <p:cNvSpPr/>
          <p:nvPr userDrawn="1"/>
        </p:nvSpPr>
        <p:spPr>
          <a:xfrm>
            <a:off x="29141928" y="23298912"/>
            <a:ext cx="457200" cy="9144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4" name="Satır 115"/>
          <p:cNvSpPr>
            <a:spLocks noChangeShapeType="1"/>
          </p:cNvSpPr>
          <p:nvPr userDrawn="1"/>
        </p:nvSpPr>
        <p:spPr bwMode="white">
          <a:xfrm>
            <a:off x="29596080"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55" name="Dikdörtgen 54"/>
          <p:cNvSpPr/>
          <p:nvPr userDrawn="1"/>
        </p:nvSpPr>
        <p:spPr>
          <a:xfrm>
            <a:off x="14932152" y="23298912"/>
            <a:ext cx="457200" cy="914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6" name="Satır 115"/>
          <p:cNvSpPr>
            <a:spLocks noChangeShapeType="1"/>
          </p:cNvSpPr>
          <p:nvPr userDrawn="1"/>
        </p:nvSpPr>
        <p:spPr bwMode="white">
          <a:xfrm>
            <a:off x="15389352" y="23298912"/>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3" name="Tarih Yer Tutucusu 2"/>
          <p:cNvSpPr>
            <a:spLocks noGrp="1"/>
          </p:cNvSpPr>
          <p:nvPr userDrawn="1">
            <p:ph type="dt" sz="half" idx="10"/>
          </p:nvPr>
        </p:nvSpPr>
        <p:spPr/>
        <p:txBody>
          <a:bodyPr/>
          <a:lstStyle>
            <a:lvl1pPr>
              <a:defRPr/>
            </a:lvl1pPr>
          </a:lstStyle>
          <a:p>
            <a:fld id="{BA5B11AB-ED14-4825-AB03-9651BC57B044}" type="datetime1">
              <a:rPr lang="tr-TR" smtClean="0"/>
              <a:pPr/>
              <a:t>06.12.2013</a:t>
            </a:fld>
            <a:endParaRPr lang="tr-TR" dirty="0"/>
          </a:p>
        </p:txBody>
      </p:sp>
      <p:sp>
        <p:nvSpPr>
          <p:cNvPr id="4" name="Alt Bilgi Yer Tutucusu 3"/>
          <p:cNvSpPr>
            <a:spLocks noGrp="1"/>
          </p:cNvSpPr>
          <p:nvPr userDrawn="1">
            <p:ph type="ftr" sz="quarter" idx="11"/>
          </p:nvPr>
        </p:nvSpPr>
        <p:spPr/>
        <p:txBody>
          <a:bodyPr/>
          <a:lstStyle/>
          <a:p>
            <a:endParaRPr lang="tr-TR"/>
          </a:p>
        </p:txBody>
      </p:sp>
      <p:sp>
        <p:nvSpPr>
          <p:cNvPr id="5" name="Slayt Numarası Yer Tutucusu 4"/>
          <p:cNvSpPr>
            <a:spLocks noGrp="1"/>
          </p:cNvSpPr>
          <p:nvPr userDrawn="1">
            <p:ph type="sldNum" sz="quarter" idx="12"/>
          </p:nvPr>
        </p:nvSpPr>
        <p:spPr/>
        <p:txBody>
          <a:bodyPr/>
          <a:lstStyle/>
          <a:p>
            <a:fld id="{91B4C631-C489-4C11-812F-2172FBEAE82B}" type="slidenum">
              <a:t>‹#›</a:t>
            </a:fld>
            <a:endParaRPr lang="tr-TR"/>
          </a:p>
        </p:txBody>
      </p:sp>
      <p:sp>
        <p:nvSpPr>
          <p:cNvPr id="40" name="Satır 115"/>
          <p:cNvSpPr>
            <a:spLocks noChangeShapeType="1"/>
          </p:cNvSpPr>
          <p:nvPr/>
        </p:nvSpPr>
        <p:spPr bwMode="white">
          <a:xfrm>
            <a:off x="1143000" y="617220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46" name="Satır 115"/>
          <p:cNvSpPr>
            <a:spLocks noChangeShapeType="1"/>
          </p:cNvSpPr>
          <p:nvPr/>
        </p:nvSpPr>
        <p:spPr bwMode="white">
          <a:xfrm>
            <a:off x="1143000" y="14798040"/>
            <a:ext cx="0" cy="91440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Dikdörtgen 104"/>
          <p:cNvSpPr>
            <a:spLocks noChangeArrowheads="1"/>
          </p:cNvSpPr>
          <p:nvPr userDrawn="1"/>
        </p:nvSpPr>
        <p:spPr bwMode="auto">
          <a:xfrm flipH="1">
            <a:off x="685800" y="0"/>
            <a:ext cx="457200" cy="3886200"/>
          </a:xfrm>
          <a:prstGeom prst="rect">
            <a:avLst/>
          </a:prstGeom>
          <a:solidFill>
            <a:schemeClr val="accent2"/>
          </a:solidFill>
          <a:ln>
            <a:noFill/>
          </a:ln>
          <a:effectLst/>
        </p:spPr>
        <p:txBody>
          <a:bodyPr wrap="none" anchor="ctr"/>
          <a:lstStyle/>
          <a:p>
            <a:endParaRPr lang="tr-TR"/>
          </a:p>
        </p:txBody>
      </p:sp>
      <p:sp>
        <p:nvSpPr>
          <p:cNvPr id="7" name="Dikdörtgen 6"/>
          <p:cNvSpPr/>
          <p:nvPr userDrawn="1"/>
        </p:nvSpPr>
        <p:spPr bwMode="auto">
          <a:xfrm>
            <a:off x="1142999" y="0"/>
            <a:ext cx="42748200" cy="3886200"/>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Yer Tutucusu 1"/>
          <p:cNvSpPr>
            <a:spLocks noGrp="1"/>
          </p:cNvSpPr>
          <p:nvPr>
            <p:ph type="title"/>
          </p:nvPr>
        </p:nvSpPr>
        <p:spPr bwMode="auto">
          <a:xfrm>
            <a:off x="2209800" y="753035"/>
            <a:ext cx="35661600" cy="2980765"/>
          </a:xfrm>
          <a:prstGeom prst="rect">
            <a:avLst/>
          </a:prstGeom>
        </p:spPr>
        <p:txBody>
          <a:bodyPr vert="horz" lIns="91440" tIns="45720" rIns="91440" bIns="45720" rtlCol="0" anchor="b">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400800" y="6019800"/>
            <a:ext cx="31089600" cy="2362962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Tarih Yer Tutucusu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latinLnBrk="0">
              <a:defRPr lang="tr-TR" sz="1600">
                <a:solidFill>
                  <a:schemeClr val="tx1">
                    <a:tint val="75000"/>
                  </a:schemeClr>
                </a:solidFill>
              </a:defRPr>
            </a:lvl1pPr>
          </a:lstStyle>
          <a:p>
            <a:fld id="{75907D80-17F4-40D1-9FCE-26E24291BB12}" type="datetime1">
              <a:rPr lang="tr-TR" smtClean="0"/>
              <a:pPr/>
              <a:t>06.12.2013</a:t>
            </a:fld>
            <a:endParaRPr lang="tr-TR" dirty="0"/>
          </a:p>
        </p:txBody>
      </p:sp>
      <p:sp>
        <p:nvSpPr>
          <p:cNvPr id="5" name="Alt Bilgi Yer Tutucusu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latinLnBrk="0">
              <a:defRPr lang="tr-TR" sz="16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latinLnBrk="0">
              <a:defRPr lang="tr-TR" sz="1600">
                <a:solidFill>
                  <a:schemeClr val="tx1">
                    <a:tint val="75000"/>
                  </a:schemeClr>
                </a:solidFill>
              </a:defRPr>
            </a:lvl1pPr>
          </a:lstStyle>
          <a:p>
            <a:fld id="{91B4C631-C489-4C11-812F-2172FBEAE82B}" type="slidenum">
              <a:pPr/>
              <a:t>‹#›</a:t>
            </a:fld>
            <a:endParaRPr lang="tr-TR"/>
          </a:p>
        </p:txBody>
      </p:sp>
      <p:grpSp>
        <p:nvGrpSpPr>
          <p:cNvPr id="8" name="Grup 7"/>
          <p:cNvGrpSpPr/>
          <p:nvPr userDrawn="1"/>
        </p:nvGrpSpPr>
        <p:grpSpPr bwMode="white">
          <a:xfrm>
            <a:off x="1143000" y="0"/>
            <a:ext cx="42748200" cy="5513832"/>
            <a:chOff x="1143000" y="0"/>
            <a:chExt cx="42748200" cy="5513832"/>
          </a:xfrm>
        </p:grpSpPr>
        <p:sp>
          <p:nvSpPr>
            <p:cNvPr id="9" name="Satır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0" name="Satır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11" name="Satır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4389120" rtl="0" eaLnBrk="1" latinLnBrk="0" hangingPunct="1">
        <a:lnSpc>
          <a:spcPct val="90000"/>
        </a:lnSpc>
        <a:spcBef>
          <a:spcPct val="0"/>
        </a:spcBef>
        <a:buNone/>
        <a:defRPr lang="tr-TR" sz="10600" b="0" kern="1200">
          <a:solidFill>
            <a:schemeClr val="tx2"/>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2"/>
        </a:buClr>
        <a:buFont typeface="Arial" panose="020B0604020202020204" pitchFamily="34" charset="0"/>
        <a:buChar char="•"/>
        <a:defRPr lang="tr-TR" sz="2400" kern="1200">
          <a:solidFill>
            <a:schemeClr val="tx1"/>
          </a:solidFill>
          <a:latin typeface="+mn-lt"/>
          <a:ea typeface="+mn-ea"/>
          <a:cs typeface="+mn-cs"/>
        </a:defRPr>
      </a:lvl9pPr>
    </p:bodyStyle>
    <p:otherStyle>
      <a:defPPr>
        <a:defRPr lang="tr-TR"/>
      </a:defPPr>
      <a:lvl1pPr marL="0" algn="l" defTabSz="4389120" rtl="0" eaLnBrk="1" latinLnBrk="0" hangingPunct="1">
        <a:defRPr lang="tr-TR" sz="8640" kern="1200">
          <a:solidFill>
            <a:schemeClr val="tx1"/>
          </a:solidFill>
          <a:latin typeface="+mn-lt"/>
          <a:ea typeface="+mn-ea"/>
          <a:cs typeface="+mn-cs"/>
        </a:defRPr>
      </a:lvl1pPr>
      <a:lvl2pPr marL="2194560" algn="l" defTabSz="4389120" rtl="0" eaLnBrk="1" latinLnBrk="0" hangingPunct="1">
        <a:defRPr lang="tr-TR" sz="8640" kern="1200">
          <a:solidFill>
            <a:schemeClr val="tx1"/>
          </a:solidFill>
          <a:latin typeface="+mn-lt"/>
          <a:ea typeface="+mn-ea"/>
          <a:cs typeface="+mn-cs"/>
        </a:defRPr>
      </a:lvl2pPr>
      <a:lvl3pPr marL="4389120" algn="l" defTabSz="4389120" rtl="0" eaLnBrk="1" latinLnBrk="0" hangingPunct="1">
        <a:defRPr lang="tr-TR" sz="8640" kern="1200">
          <a:solidFill>
            <a:schemeClr val="tx1"/>
          </a:solidFill>
          <a:latin typeface="+mn-lt"/>
          <a:ea typeface="+mn-ea"/>
          <a:cs typeface="+mn-cs"/>
        </a:defRPr>
      </a:lvl3pPr>
      <a:lvl4pPr marL="6583680" algn="l" defTabSz="4389120" rtl="0" eaLnBrk="1" latinLnBrk="0" hangingPunct="1">
        <a:defRPr lang="tr-TR" sz="8640" kern="1200">
          <a:solidFill>
            <a:schemeClr val="tx1"/>
          </a:solidFill>
          <a:latin typeface="+mn-lt"/>
          <a:ea typeface="+mn-ea"/>
          <a:cs typeface="+mn-cs"/>
        </a:defRPr>
      </a:lvl4pPr>
      <a:lvl5pPr marL="8778240" algn="l" defTabSz="4389120" rtl="0" eaLnBrk="1" latinLnBrk="0" hangingPunct="1">
        <a:defRPr lang="tr-TR" sz="8640" kern="1200">
          <a:solidFill>
            <a:schemeClr val="tx1"/>
          </a:solidFill>
          <a:latin typeface="+mn-lt"/>
          <a:ea typeface="+mn-ea"/>
          <a:cs typeface="+mn-cs"/>
        </a:defRPr>
      </a:lvl5pPr>
      <a:lvl6pPr marL="10972800" algn="l" defTabSz="4389120" rtl="0" eaLnBrk="1" latinLnBrk="0" hangingPunct="1">
        <a:defRPr lang="tr-TR" sz="8640" kern="1200">
          <a:solidFill>
            <a:schemeClr val="tx1"/>
          </a:solidFill>
          <a:latin typeface="+mn-lt"/>
          <a:ea typeface="+mn-ea"/>
          <a:cs typeface="+mn-cs"/>
        </a:defRPr>
      </a:lvl6pPr>
      <a:lvl7pPr marL="13167360" algn="l" defTabSz="4389120" rtl="0" eaLnBrk="1" latinLnBrk="0" hangingPunct="1">
        <a:defRPr lang="tr-TR" sz="8640" kern="1200">
          <a:solidFill>
            <a:schemeClr val="tx1"/>
          </a:solidFill>
          <a:latin typeface="+mn-lt"/>
          <a:ea typeface="+mn-ea"/>
          <a:cs typeface="+mn-cs"/>
        </a:defRPr>
      </a:lvl7pPr>
      <a:lvl8pPr marL="15361920" algn="l" defTabSz="4389120" rtl="0" eaLnBrk="1" latinLnBrk="0" hangingPunct="1">
        <a:defRPr lang="tr-TR" sz="8640" kern="1200">
          <a:solidFill>
            <a:schemeClr val="tx1"/>
          </a:solidFill>
          <a:latin typeface="+mn-lt"/>
          <a:ea typeface="+mn-ea"/>
          <a:cs typeface="+mn-cs"/>
        </a:defRPr>
      </a:lvl8pPr>
      <a:lvl9pPr marL="17556480" algn="l" defTabSz="4389120" rtl="0" eaLnBrk="1" latinLnBrk="0" hangingPunct="1">
        <a:defRPr lang="tr-TR" sz="864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 name="Resim 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89887" y="1068451"/>
            <a:ext cx="3273032" cy="2133260"/>
          </a:xfrm>
          <a:prstGeom prst="rect">
            <a:avLst/>
          </a:prstGeom>
        </p:spPr>
      </p:pic>
      <p:sp>
        <p:nvSpPr>
          <p:cNvPr id="4" name="Başlık 3"/>
          <p:cNvSpPr>
            <a:spLocks noGrp="1"/>
          </p:cNvSpPr>
          <p:nvPr>
            <p:ph type="title"/>
          </p:nvPr>
        </p:nvSpPr>
        <p:spPr/>
        <p:txBody>
          <a:bodyPr>
            <a:normAutofit fontScale="90000"/>
          </a:bodyPr>
          <a:lstStyle/>
          <a:p>
            <a:r>
              <a:rPr lang="tr-TR" dirty="0"/>
              <a:t>[Poster Başlığı] Lorem ipsum dolor sit amet, consectetuer adipiscing elit maecenas porttitor congue massa fusce</a:t>
            </a:r>
          </a:p>
        </p:txBody>
      </p:sp>
      <p:sp>
        <p:nvSpPr>
          <p:cNvPr id="23" name="Metin Yer Tutucusu 22"/>
          <p:cNvSpPr>
            <a:spLocks noGrp="1"/>
          </p:cNvSpPr>
          <p:nvPr>
            <p:ph type="body" sz="quarter" idx="36"/>
          </p:nvPr>
        </p:nvSpPr>
        <p:spPr/>
        <p:txBody>
          <a:bodyPr/>
          <a:lstStyle/>
          <a:p>
            <a:pPr>
              <a:spcAft>
                <a:spcPts val="300"/>
              </a:spcAft>
            </a:pPr>
            <a:r>
              <a:rPr lang="tr-TR" dirty="0"/>
              <a:t>[Aşağıdaki adları ve unvanları katkıda bulunanların gerçek adları ve unvanlarıyla değiştirin] Zehra Aydın (PhD), İsmail Demir (PhD), Süleyman Çetin (RN, BSN, MHA) ve Esra Kılıç (MD)</a:t>
            </a:r>
          </a:p>
          <a:p>
            <a:endParaRPr lang="tr-TR" dirty="0"/>
          </a:p>
        </p:txBody>
      </p:sp>
      <p:sp>
        <p:nvSpPr>
          <p:cNvPr id="5" name="Metin Yer Tutucusu 4"/>
          <p:cNvSpPr>
            <a:spLocks noGrp="1"/>
          </p:cNvSpPr>
          <p:nvPr>
            <p:ph type="body" sz="quarter" idx="13"/>
          </p:nvPr>
        </p:nvSpPr>
        <p:spPr/>
        <p:txBody>
          <a:bodyPr/>
          <a:lstStyle/>
          <a:p>
            <a:r>
              <a:rPr lang="tr-TR" sz="5800" dirty="0"/>
              <a:t>Özet</a:t>
            </a:r>
          </a:p>
        </p:txBody>
      </p:sp>
      <p:sp>
        <p:nvSpPr>
          <p:cNvPr id="11" name="İçerik Yer Tutucusu 10"/>
          <p:cNvSpPr>
            <a:spLocks noGrp="1"/>
          </p:cNvSpPr>
          <p:nvPr>
            <p:ph sz="quarter" idx="24"/>
          </p:nvPr>
        </p:nvSpPr>
        <p:spPr/>
        <p:txBody>
          <a:bodyPr/>
          <a:lstStyle/>
          <a:p>
            <a:r>
              <a:rPr lang="tr-TR" dirty="0"/>
              <a:t>Özeti buraya ekleyin. Madde işaretlerini kaldırmak için, Giriş sekmesindeki İşaretler düğmesini tıklatın.</a:t>
            </a:r>
          </a:p>
        </p:txBody>
      </p:sp>
      <p:sp>
        <p:nvSpPr>
          <p:cNvPr id="7" name="Metin Yer Tutucusu 6"/>
          <p:cNvSpPr>
            <a:spLocks noGrp="1"/>
          </p:cNvSpPr>
          <p:nvPr>
            <p:ph type="body" sz="quarter" idx="17"/>
          </p:nvPr>
        </p:nvSpPr>
        <p:spPr/>
        <p:txBody>
          <a:bodyPr/>
          <a:lstStyle/>
          <a:p>
            <a:r>
              <a:rPr lang="tr-TR" sz="5800" dirty="0"/>
              <a:t>Arka plan</a:t>
            </a:r>
          </a:p>
        </p:txBody>
      </p:sp>
      <p:sp>
        <p:nvSpPr>
          <p:cNvPr id="12" name="İçerik Yer Tutucusu 11"/>
          <p:cNvSpPr>
            <a:spLocks noGrp="1"/>
          </p:cNvSpPr>
          <p:nvPr>
            <p:ph sz="quarter" idx="25"/>
          </p:nvPr>
        </p:nvSpPr>
        <p:spPr/>
        <p:txBody>
          <a:bodyPr/>
          <a:lstStyle/>
          <a:p>
            <a:r>
              <a:rPr lang="tr-TR" dirty="0"/>
              <a:t>Gerekirse başlık ekleyin. Kalın biçimlendirme eklemek için Giriş sekmesinde B düğmesini tıklatın.</a:t>
            </a:r>
          </a:p>
          <a:p>
            <a:pPr lvl="1"/>
            <a:r>
              <a:rPr lang="tr-TR" dirty="0"/>
              <a:t>Arka plan öğesi</a:t>
            </a:r>
          </a:p>
          <a:p>
            <a:pPr lvl="1"/>
            <a:r>
              <a:rPr lang="tr-TR" dirty="0"/>
              <a:t>Arka plan öğesi</a:t>
            </a:r>
          </a:p>
          <a:p>
            <a:pPr lvl="1"/>
            <a:r>
              <a:rPr lang="tr-TR" dirty="0"/>
              <a:t>Arka plan öğesi</a:t>
            </a:r>
          </a:p>
          <a:p>
            <a:endParaRPr lang="tr-TR" dirty="0"/>
          </a:p>
        </p:txBody>
      </p:sp>
      <p:sp>
        <p:nvSpPr>
          <p:cNvPr id="8" name="Metin Yer Tutucusu 7"/>
          <p:cNvSpPr>
            <a:spLocks noGrp="1"/>
          </p:cNvSpPr>
          <p:nvPr>
            <p:ph type="body" sz="quarter" idx="19"/>
          </p:nvPr>
        </p:nvSpPr>
        <p:spPr/>
        <p:txBody>
          <a:bodyPr/>
          <a:lstStyle/>
          <a:p>
            <a:r>
              <a:rPr lang="tr-TR" sz="5800" dirty="0"/>
              <a:t>Amaçlar</a:t>
            </a:r>
          </a:p>
        </p:txBody>
      </p:sp>
      <p:sp>
        <p:nvSpPr>
          <p:cNvPr id="13" name="İçerik Yer Tutucusu 12"/>
          <p:cNvSpPr>
            <a:spLocks noGrp="1"/>
          </p:cNvSpPr>
          <p:nvPr>
            <p:ph sz="quarter" idx="26"/>
          </p:nvPr>
        </p:nvSpPr>
        <p:spPr/>
        <p:txBody>
          <a:bodyPr/>
          <a:lstStyle/>
          <a:p>
            <a:r>
              <a:rPr lang="tr-TR" dirty="0"/>
              <a:t>Burada amaçları listeleyin</a:t>
            </a:r>
          </a:p>
          <a:p>
            <a:r>
              <a:rPr lang="tr-TR" dirty="0"/>
              <a:t>Amaç 1</a:t>
            </a:r>
          </a:p>
          <a:p>
            <a:r>
              <a:rPr lang="tr-TR" dirty="0"/>
              <a:t>Amaç 2</a:t>
            </a:r>
          </a:p>
          <a:p>
            <a:r>
              <a:rPr lang="tr-TR" dirty="0"/>
              <a:t>Amaç 3</a:t>
            </a:r>
          </a:p>
        </p:txBody>
      </p:sp>
      <p:sp>
        <p:nvSpPr>
          <p:cNvPr id="9" name="Metin Yer Tutucusu 8"/>
          <p:cNvSpPr>
            <a:spLocks noGrp="1"/>
          </p:cNvSpPr>
          <p:nvPr>
            <p:ph type="body" sz="quarter" idx="21"/>
          </p:nvPr>
        </p:nvSpPr>
        <p:spPr/>
        <p:txBody>
          <a:bodyPr/>
          <a:lstStyle/>
          <a:p>
            <a:r>
              <a:rPr lang="tr-TR" sz="5800" dirty="0"/>
              <a:t>Yöntemler</a:t>
            </a:r>
          </a:p>
        </p:txBody>
      </p:sp>
      <p:sp>
        <p:nvSpPr>
          <p:cNvPr id="14" name="İçerik Yer Tutucusu 13"/>
          <p:cNvSpPr>
            <a:spLocks noGrp="1"/>
          </p:cNvSpPr>
          <p:nvPr>
            <p:ph sz="quarter" idx="27"/>
          </p:nvPr>
        </p:nvSpPr>
        <p:spPr/>
        <p:txBody>
          <a:bodyPr/>
          <a:lstStyle/>
          <a:p>
            <a:r>
              <a:rPr lang="tr-TR" dirty="0"/>
              <a:t>Burada yöntemleri ve açıklamaları listeleyin</a:t>
            </a:r>
          </a:p>
          <a:p>
            <a:r>
              <a:rPr lang="tr-TR" dirty="0"/>
              <a:t>Yöntem 1</a:t>
            </a:r>
          </a:p>
          <a:p>
            <a:r>
              <a:rPr lang="tr-TR" dirty="0"/>
              <a:t>Yöntem 2</a:t>
            </a:r>
          </a:p>
          <a:p>
            <a:r>
              <a:rPr lang="tr-TR" dirty="0"/>
              <a:t>Yöntem 3</a:t>
            </a:r>
          </a:p>
        </p:txBody>
      </p:sp>
      <p:graphicFrame>
        <p:nvGraphicFramePr>
          <p:cNvPr id="115" name="İçerik Yer Tutucusu 114" descr="4 sütunlu ve 7 satırlı örnek tablo" title="Örnek Tablo"/>
          <p:cNvGraphicFramePr>
            <a:graphicFrameLocks noGrp="1"/>
          </p:cNvGraphicFramePr>
          <p:nvPr>
            <p:ph sz="quarter" idx="23"/>
            <p:extLst>
              <p:ext uri="{D42A27DB-BD31-4B8C-83A1-F6EECF244321}">
                <p14:modId xmlns:p14="http://schemas.microsoft.com/office/powerpoint/2010/main" val="2120077918"/>
              </p:ext>
            </p:extLst>
          </p:nvPr>
        </p:nvGraphicFramePr>
        <p:xfrm>
          <a:off x="15416213" y="12457113"/>
          <a:ext cx="13049252" cy="6172201"/>
        </p:xfrm>
        <a:graphic>
          <a:graphicData uri="http://schemas.openxmlformats.org/drawingml/2006/table">
            <a:tbl>
              <a:tblPr firstRow="1" bandRow="1">
                <a:tableStyleId>{9DCAF9ED-07DC-4A11-8D7F-57B35C25682E}</a:tableStyleId>
              </a:tblPr>
              <a:tblGrid>
                <a:gridCol w="3262313"/>
                <a:gridCol w="3262313"/>
                <a:gridCol w="3262313"/>
                <a:gridCol w="3262313"/>
              </a:tblGrid>
              <a:tr h="881743">
                <a:tc>
                  <a:txBody>
                    <a:bodyPr/>
                    <a:lstStyle/>
                    <a:p>
                      <a:endParaRPr lang="tr-TR" sz="2800" dirty="0"/>
                    </a:p>
                  </a:txBody>
                  <a:tcPr anchor="ctr"/>
                </a:tc>
                <a:tc>
                  <a:txBody>
                    <a:bodyPr/>
                    <a:lstStyle/>
                    <a:p>
                      <a:pPr algn="ctr"/>
                      <a:r>
                        <a:rPr lang="tr-TR" sz="2800" dirty="0"/>
                        <a:t>Başlık</a:t>
                      </a:r>
                    </a:p>
                  </a:txBody>
                  <a:tcPr anchor="ctr"/>
                </a:tc>
                <a:tc>
                  <a:txBody>
                    <a:bodyPr/>
                    <a:lstStyle/>
                    <a:p>
                      <a:pPr algn="ctr"/>
                      <a:r>
                        <a:rPr lang="tr-TR" sz="2800"/>
                        <a:t>Başlık</a:t>
                      </a:r>
                    </a:p>
                  </a:txBody>
                  <a:tcPr anchor="ctr"/>
                </a:tc>
                <a:tc>
                  <a:txBody>
                    <a:bodyPr/>
                    <a:lstStyle/>
                    <a:p>
                      <a:pPr algn="ctr"/>
                      <a:r>
                        <a:rPr lang="tr-TR" sz="2800"/>
                        <a:t>Başlık</a:t>
                      </a:r>
                    </a:p>
                  </a:txBody>
                  <a:tcPr anchor="ctr"/>
                </a:tc>
              </a:tr>
              <a:tr h="881743">
                <a:tc>
                  <a:txBody>
                    <a:bodyPr/>
                    <a:lstStyle/>
                    <a:p>
                      <a:r>
                        <a:rPr lang="tr-TR" sz="2800"/>
                        <a:t>Öğe</a:t>
                      </a:r>
                    </a:p>
                  </a:txBody>
                  <a:tcPr anchor="ctr"/>
                </a:tc>
                <a:tc>
                  <a:txBody>
                    <a:bodyPr/>
                    <a:lstStyle/>
                    <a:p>
                      <a:pPr algn="ctr"/>
                      <a:r>
                        <a:rPr lang="tr-TR" sz="2800"/>
                        <a:t>122</a:t>
                      </a:r>
                    </a:p>
                  </a:txBody>
                  <a:tcPr anchor="ctr"/>
                </a:tc>
                <a:tc>
                  <a:txBody>
                    <a:bodyPr/>
                    <a:lstStyle/>
                    <a:p>
                      <a:pPr algn="ctr"/>
                      <a:r>
                        <a:rPr lang="tr-TR" sz="2800"/>
                        <a:t>233</a:t>
                      </a:r>
                    </a:p>
                  </a:txBody>
                  <a:tcPr anchor="ctr"/>
                </a:tc>
                <a:tc>
                  <a:txBody>
                    <a:bodyPr/>
                    <a:lstStyle/>
                    <a:p>
                      <a:pPr algn="ctr"/>
                      <a:r>
                        <a:rPr lang="tr-TR" sz="2800"/>
                        <a:t>345</a:t>
                      </a:r>
                    </a:p>
                  </a:txBody>
                  <a:tcPr anchor="ctr"/>
                </a:tc>
              </a:tr>
              <a:tr h="881743">
                <a:tc>
                  <a:txBody>
                    <a:bodyPr/>
                    <a:lstStyle/>
                    <a:p>
                      <a:r>
                        <a:rPr lang="tr-TR" sz="2800"/>
                        <a:t>Öğe</a:t>
                      </a:r>
                    </a:p>
                  </a:txBody>
                  <a:tcPr anchor="ctr"/>
                </a:tc>
                <a:tc>
                  <a:txBody>
                    <a:bodyPr/>
                    <a:lstStyle/>
                    <a:p>
                      <a:pPr algn="ctr"/>
                      <a:r>
                        <a:rPr lang="tr-TR" sz="2800"/>
                        <a:t>759</a:t>
                      </a:r>
                    </a:p>
                  </a:txBody>
                  <a:tcPr anchor="ctr"/>
                </a:tc>
                <a:tc>
                  <a:txBody>
                    <a:bodyPr/>
                    <a:lstStyle/>
                    <a:p>
                      <a:pPr algn="ctr"/>
                      <a:r>
                        <a:rPr lang="tr-TR" sz="2800" dirty="0"/>
                        <a:t>856</a:t>
                      </a:r>
                    </a:p>
                  </a:txBody>
                  <a:tcPr anchor="ctr"/>
                </a:tc>
                <a:tc>
                  <a:txBody>
                    <a:bodyPr/>
                    <a:lstStyle/>
                    <a:p>
                      <a:pPr algn="ctr"/>
                      <a:r>
                        <a:rPr lang="tr-TR" sz="2800"/>
                        <a:t>290</a:t>
                      </a:r>
                    </a:p>
                  </a:txBody>
                  <a:tcPr anchor="ctr"/>
                </a:tc>
              </a:tr>
              <a:tr h="881743">
                <a:tc>
                  <a:txBody>
                    <a:bodyPr/>
                    <a:lstStyle/>
                    <a:p>
                      <a:r>
                        <a:rPr lang="tr-TR" sz="2800"/>
                        <a:t>Öğe</a:t>
                      </a:r>
                    </a:p>
                  </a:txBody>
                  <a:tcPr anchor="ctr"/>
                </a:tc>
                <a:tc>
                  <a:txBody>
                    <a:bodyPr/>
                    <a:lstStyle/>
                    <a:p>
                      <a:pPr algn="ctr"/>
                      <a:r>
                        <a:rPr lang="tr-TR" sz="2800"/>
                        <a:t>228</a:t>
                      </a:r>
                    </a:p>
                  </a:txBody>
                  <a:tcPr anchor="ctr"/>
                </a:tc>
                <a:tc>
                  <a:txBody>
                    <a:bodyPr/>
                    <a:lstStyle/>
                    <a:p>
                      <a:pPr algn="ctr"/>
                      <a:r>
                        <a:rPr lang="tr-TR" sz="2800"/>
                        <a:t>134</a:t>
                      </a:r>
                    </a:p>
                  </a:txBody>
                  <a:tcPr anchor="ctr"/>
                </a:tc>
                <a:tc>
                  <a:txBody>
                    <a:bodyPr/>
                    <a:lstStyle/>
                    <a:p>
                      <a:pPr algn="ctr"/>
                      <a:r>
                        <a:rPr lang="tr-TR" sz="2800" dirty="0"/>
                        <a:t>238</a:t>
                      </a:r>
                    </a:p>
                  </a:txBody>
                  <a:tcPr anchor="ctr"/>
                </a:tc>
              </a:tr>
              <a:tr h="881743">
                <a:tc>
                  <a:txBody>
                    <a:bodyPr/>
                    <a:lstStyle/>
                    <a:p>
                      <a:r>
                        <a:rPr lang="tr-TR" sz="2800"/>
                        <a:t>Öğe</a:t>
                      </a:r>
                    </a:p>
                  </a:txBody>
                  <a:tcPr anchor="ctr"/>
                </a:tc>
                <a:tc>
                  <a:txBody>
                    <a:bodyPr/>
                    <a:lstStyle/>
                    <a:p>
                      <a:pPr algn="ctr"/>
                      <a:r>
                        <a:rPr lang="tr-TR" sz="2800"/>
                        <a:t>954</a:t>
                      </a:r>
                    </a:p>
                  </a:txBody>
                  <a:tcPr anchor="ctr"/>
                </a:tc>
                <a:tc>
                  <a:txBody>
                    <a:bodyPr/>
                    <a:lstStyle/>
                    <a:p>
                      <a:pPr algn="ctr"/>
                      <a:r>
                        <a:rPr lang="tr-TR" sz="2800"/>
                        <a:t>875</a:t>
                      </a:r>
                    </a:p>
                  </a:txBody>
                  <a:tcPr anchor="ctr"/>
                </a:tc>
                <a:tc>
                  <a:txBody>
                    <a:bodyPr/>
                    <a:lstStyle/>
                    <a:p>
                      <a:pPr algn="ctr"/>
                      <a:r>
                        <a:rPr lang="tr-TR" sz="2800"/>
                        <a:t>976</a:t>
                      </a:r>
                    </a:p>
                  </a:txBody>
                  <a:tcPr anchor="ctr"/>
                </a:tc>
              </a:tr>
              <a:tr h="881743">
                <a:tc>
                  <a:txBody>
                    <a:bodyPr/>
                    <a:lstStyle/>
                    <a:p>
                      <a:r>
                        <a:rPr lang="tr-TR" sz="2800"/>
                        <a:t>Öğe</a:t>
                      </a:r>
                    </a:p>
                  </a:txBody>
                  <a:tcPr anchor="ctr"/>
                </a:tc>
                <a:tc>
                  <a:txBody>
                    <a:bodyPr/>
                    <a:lstStyle/>
                    <a:p>
                      <a:pPr algn="ctr"/>
                      <a:r>
                        <a:rPr lang="tr-TR" sz="2800"/>
                        <a:t>324</a:t>
                      </a:r>
                    </a:p>
                  </a:txBody>
                  <a:tcPr anchor="ctr"/>
                </a:tc>
                <a:tc>
                  <a:txBody>
                    <a:bodyPr/>
                    <a:lstStyle/>
                    <a:p>
                      <a:pPr algn="ctr"/>
                      <a:r>
                        <a:rPr lang="tr-TR" sz="2800"/>
                        <a:t>325</a:t>
                      </a:r>
                    </a:p>
                  </a:txBody>
                  <a:tcPr anchor="ctr"/>
                </a:tc>
                <a:tc>
                  <a:txBody>
                    <a:bodyPr/>
                    <a:lstStyle/>
                    <a:p>
                      <a:pPr algn="ctr"/>
                      <a:r>
                        <a:rPr lang="tr-TR" sz="2800"/>
                        <a:t>301</a:t>
                      </a:r>
                    </a:p>
                  </a:txBody>
                  <a:tcPr anchor="ctr"/>
                </a:tc>
              </a:tr>
              <a:tr h="881743">
                <a:tc>
                  <a:txBody>
                    <a:bodyPr/>
                    <a:lstStyle/>
                    <a:p>
                      <a:r>
                        <a:rPr lang="tr-TR" sz="2800"/>
                        <a:t>Öğe</a:t>
                      </a:r>
                    </a:p>
                  </a:txBody>
                  <a:tcPr anchor="ctr"/>
                </a:tc>
                <a:tc>
                  <a:txBody>
                    <a:bodyPr/>
                    <a:lstStyle/>
                    <a:p>
                      <a:pPr algn="ctr"/>
                      <a:r>
                        <a:rPr lang="tr-TR" sz="2800"/>
                        <a:t>199</a:t>
                      </a:r>
                    </a:p>
                  </a:txBody>
                  <a:tcPr anchor="ctr"/>
                </a:tc>
                <a:tc>
                  <a:txBody>
                    <a:bodyPr/>
                    <a:lstStyle/>
                    <a:p>
                      <a:pPr algn="ctr"/>
                      <a:r>
                        <a:rPr lang="tr-TR" sz="2800"/>
                        <a:t>137</a:t>
                      </a:r>
                    </a:p>
                  </a:txBody>
                  <a:tcPr anchor="ctr"/>
                </a:tc>
                <a:tc>
                  <a:txBody>
                    <a:bodyPr/>
                    <a:lstStyle/>
                    <a:p>
                      <a:pPr algn="ctr"/>
                      <a:r>
                        <a:rPr lang="tr-TR" sz="2800"/>
                        <a:t>186</a:t>
                      </a:r>
                    </a:p>
                  </a:txBody>
                  <a:tcPr anchor="ctr"/>
                </a:tc>
              </a:tr>
            </a:tbl>
          </a:graphicData>
        </a:graphic>
      </p:graphicFrame>
      <p:sp>
        <p:nvSpPr>
          <p:cNvPr id="15" name="İçerik Yer Tutucusu 14"/>
          <p:cNvSpPr>
            <a:spLocks noGrp="1"/>
          </p:cNvSpPr>
          <p:nvPr>
            <p:ph sz="quarter" idx="37"/>
          </p:nvPr>
        </p:nvSpPr>
        <p:spPr/>
        <p:txBody>
          <a:bodyPr/>
          <a:lstStyle/>
          <a:p>
            <a:r>
              <a:rPr lang="tr-TR" dirty="0"/>
              <a:t>Ek bilgileri veya yöntemleri buraya ekleyin.</a:t>
            </a:r>
          </a:p>
        </p:txBody>
      </p:sp>
      <p:sp>
        <p:nvSpPr>
          <p:cNvPr id="16" name="Metin Yer Tutucusu 15"/>
          <p:cNvSpPr>
            <a:spLocks noGrp="1"/>
          </p:cNvSpPr>
          <p:nvPr>
            <p:ph type="body" sz="quarter" idx="29"/>
          </p:nvPr>
        </p:nvSpPr>
        <p:spPr/>
        <p:txBody>
          <a:bodyPr/>
          <a:lstStyle/>
          <a:p>
            <a:r>
              <a:rPr lang="tr-TR" sz="5800" dirty="0"/>
              <a:t>Sonuçlar</a:t>
            </a:r>
          </a:p>
        </p:txBody>
      </p:sp>
      <p:sp>
        <p:nvSpPr>
          <p:cNvPr id="17" name="İçerik Yer Tutucusu 16"/>
          <p:cNvSpPr>
            <a:spLocks noGrp="1"/>
          </p:cNvSpPr>
          <p:nvPr>
            <p:ph sz="quarter" idx="30"/>
          </p:nvPr>
        </p:nvSpPr>
        <p:spPr/>
        <p:txBody>
          <a:bodyPr/>
          <a:lstStyle/>
          <a:p>
            <a:r>
              <a:rPr lang="tr-TR"/>
              <a:t>Sonuç 1</a:t>
            </a:r>
          </a:p>
          <a:p>
            <a:r>
              <a:rPr lang="tr-TR"/>
              <a:t>Sonuç 2</a:t>
            </a:r>
          </a:p>
          <a:p>
            <a:r>
              <a:rPr lang="tr-TR"/>
              <a:t>Sonuç 3</a:t>
            </a:r>
          </a:p>
        </p:txBody>
      </p:sp>
      <p:sp>
        <p:nvSpPr>
          <p:cNvPr id="18" name="Metin Yer Tutucusu 17"/>
          <p:cNvSpPr>
            <a:spLocks noGrp="1"/>
          </p:cNvSpPr>
          <p:nvPr>
            <p:ph type="body" sz="quarter" idx="31"/>
          </p:nvPr>
        </p:nvSpPr>
        <p:spPr>
          <a:xfrm>
            <a:off x="29644848" y="5854274"/>
            <a:ext cx="13048488" cy="1260901"/>
          </a:xfrm>
        </p:spPr>
        <p:txBody>
          <a:bodyPr/>
          <a:lstStyle/>
          <a:p>
            <a:r>
              <a:rPr lang="tr-TR" dirty="0" smtClean="0"/>
              <a:t>Sonuçlar</a:t>
            </a:r>
            <a:endParaRPr lang="en-US" dirty="0"/>
          </a:p>
        </p:txBody>
      </p:sp>
      <p:graphicFrame>
        <p:nvGraphicFramePr>
          <p:cNvPr id="68" name="İçerik Yer Tutucusu 67" descr="Kümelenmiş sütun " title="Örnek Grafik"/>
          <p:cNvGraphicFramePr>
            <a:graphicFrameLocks noGrp="1"/>
          </p:cNvGraphicFramePr>
          <p:nvPr>
            <p:ph sz="quarter" idx="32"/>
            <p:extLst>
              <p:ext uri="{D42A27DB-BD31-4B8C-83A1-F6EECF244321}">
                <p14:modId xmlns:p14="http://schemas.microsoft.com/office/powerpoint/2010/main" val="3324406623"/>
              </p:ext>
            </p:extLst>
          </p:nvPr>
        </p:nvGraphicFramePr>
        <p:xfrm>
          <a:off x="29644975" y="7086600"/>
          <a:ext cx="13047663" cy="7315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2" name="İçerik Yer Tutucusu 71" descr="Yığılmış sütun grafik" title="Örnek Grafik"/>
          <p:cNvGraphicFramePr>
            <a:graphicFrameLocks noGrp="1"/>
          </p:cNvGraphicFramePr>
          <p:nvPr>
            <p:ph sz="quarter" idx="33"/>
            <p:extLst>
              <p:ext uri="{D42A27DB-BD31-4B8C-83A1-F6EECF244321}">
                <p14:modId xmlns:p14="http://schemas.microsoft.com/office/powerpoint/2010/main" val="3148637326"/>
              </p:ext>
            </p:extLst>
          </p:nvPr>
        </p:nvGraphicFramePr>
        <p:xfrm>
          <a:off x="29644975" y="15251113"/>
          <a:ext cx="13047663"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 name="Metin Yer Tutucusu 20"/>
          <p:cNvSpPr>
            <a:spLocks noGrp="1"/>
          </p:cNvSpPr>
          <p:nvPr>
            <p:ph type="body" sz="quarter" idx="34"/>
          </p:nvPr>
        </p:nvSpPr>
        <p:spPr/>
        <p:txBody>
          <a:bodyPr/>
          <a:lstStyle/>
          <a:p>
            <a:r>
              <a:rPr lang="tr-TR" sz="5800" dirty="0"/>
              <a:t>Sonuçlar</a:t>
            </a:r>
          </a:p>
        </p:txBody>
      </p:sp>
      <p:sp>
        <p:nvSpPr>
          <p:cNvPr id="22" name="İçerik Yer Tutucusu 21"/>
          <p:cNvSpPr>
            <a:spLocks noGrp="1"/>
          </p:cNvSpPr>
          <p:nvPr>
            <p:ph sz="quarter" idx="35"/>
          </p:nvPr>
        </p:nvSpPr>
        <p:spPr/>
        <p:txBody>
          <a:bodyPr/>
          <a:lstStyle/>
          <a:p>
            <a:r>
              <a:rPr lang="tr-TR" dirty="0"/>
              <a:t>Sonuç 1</a:t>
            </a:r>
          </a:p>
          <a:p>
            <a:r>
              <a:rPr lang="tr-TR" dirty="0"/>
              <a:t>Sonuç 2</a:t>
            </a:r>
          </a:p>
          <a:p>
            <a:r>
              <a:rPr lang="tr-TR" dirty="0"/>
              <a:t>Sonuç 3</a:t>
            </a:r>
          </a:p>
        </p:txBody>
      </p:sp>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Tıp Posteri">
  <a:themeElements>
    <a:clrScheme name="Tıp Posteri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lang="tr-T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lang="tr-T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Impact-Arial">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13AD7E-0B42-4A01-861E-64E1CDF736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D271D13-D20F-4697-97AA-66DC15DE63F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D3F3875-7A7F-481F-975A-FD11B1B30A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232</Words>
  <Application>Microsoft Office PowerPoint</Application>
  <PresentationFormat>Özel</PresentationFormat>
  <Paragraphs>60</Paragraphs>
  <Slides>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Arial</vt:lpstr>
      <vt:lpstr>Impact</vt:lpstr>
      <vt:lpstr>Tıp Posteri</vt:lpstr>
      <vt:lpstr>[Poster Başlığı] Lorem ipsum dolor sit amet, consectetuer adipiscing elit maecenas porttitor congue massa fusce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2013-06-24T19:44:51Z</dcterms:created>
  <dcterms:modified xsi:type="dcterms:W3CDTF">2013-12-06T03:16:57Z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