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handoutMasterIdLst>
    <p:handoutMasterId r:id="rId29"/>
  </p:handout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tr-TR"/>
    </a:defPPr>
    <a:lvl1pPr marL="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tr-T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Ön Bölüm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up Üyesi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up Üyesi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up Üyesi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l Kapanış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59942" autoAdjust="0"/>
  </p:normalViewPr>
  <p:slideViewPr>
    <p:cSldViewPr snapToGrid="0">
      <p:cViewPr varScale="1">
        <p:scale>
          <a:sx n="103" d="100"/>
          <a:sy n="103" d="100"/>
        </p:scale>
        <p:origin x="12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Seriler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Seriler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Seriler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08956000"/>
        <c:axId val="308955608"/>
      </c:barChart>
      <c:catAx>
        <c:axId val="30895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8955608"/>
        <c:crosses val="autoZero"/>
        <c:auto val="1"/>
        <c:lblAlgn val="ctr"/>
        <c:lblOffset val="100"/>
        <c:noMultiLvlLbl val="0"/>
      </c:catAx>
      <c:valAx>
        <c:axId val="30895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895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ilk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Sına 1</c:v>
                </c:pt>
                <c:pt idx="1">
                  <c:v>Sına 2</c:v>
                </c:pt>
                <c:pt idx="2">
                  <c:v>Sına 3</c:v>
                </c:pt>
                <c:pt idx="3">
                  <c:v>Sına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İkinci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Sına 1</c:v>
                </c:pt>
                <c:pt idx="1">
                  <c:v>Sına 2</c:v>
                </c:pt>
                <c:pt idx="2">
                  <c:v>Sına 3</c:v>
                </c:pt>
                <c:pt idx="3">
                  <c:v>Sına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Üçüncü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Sına 1</c:v>
                </c:pt>
                <c:pt idx="1">
                  <c:v>Sına 2</c:v>
                </c:pt>
                <c:pt idx="2">
                  <c:v>Sına 3</c:v>
                </c:pt>
                <c:pt idx="3">
                  <c:v>Sına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181808"/>
        <c:axId val="308957176"/>
      </c:lineChart>
      <c:valAx>
        <c:axId val="30895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9181808"/>
        <c:crosses val="autoZero"/>
        <c:crossBetween val="between"/>
      </c:valAx>
      <c:catAx>
        <c:axId val="29918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8957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Sütun1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Öğe 1</c:v>
                </c:pt>
                <c:pt idx="1">
                  <c:v>Öğe 2</c:v>
                </c:pt>
                <c:pt idx="2">
                  <c:v>Öğe 3</c:v>
                </c:pt>
                <c:pt idx="3">
                  <c:v>Öğe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tr-TR"/>
        </a:p>
      </dgm:t>
    </dgm:pt>
    <dgm:pt modelId="{CBB4726E-AC91-486A-9831-3C73E5C3A40D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tr-TR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tr-TR"/>
        </a:p>
      </dgm:t>
    </dgm:pt>
    <dgm:pt modelId="{97BF57BE-D03A-4AD9-86DC-75B69C13E876}">
      <dgm:prSet phldrT="[Metin]"/>
      <dgm:spPr/>
      <dgm:t>
        <a:bodyPr/>
        <a:lstStyle/>
        <a:p>
          <a:r>
            <a:rPr lang="tr-TR" noProof="0" dirty="0"/>
            <a:t>Metin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tr-TR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tr-TR"/>
        </a:p>
      </dgm:t>
    </dgm:pt>
    <dgm:pt modelId="{79FA98B1-E03E-48AA-BF19-2A636D041FCD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tr-TR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tr-TR"/>
        </a:p>
      </dgm:t>
    </dgm:pt>
    <dgm:pt modelId="{483E9BB6-2098-4EA1-BE95-6D2C33525E9A}">
      <dgm:prSet phldrT="[Metin]"/>
      <dgm:spPr/>
      <dgm:t>
        <a:bodyPr/>
        <a:lstStyle/>
        <a:p>
          <a:r>
            <a:rPr lang="tr-TR" noProof="0" dirty="0"/>
            <a:t>Metin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tr-TR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tr-TR"/>
        </a:p>
      </dgm:t>
    </dgm:pt>
    <dgm:pt modelId="{7C96374A-BB1C-498B-A862-B1C8CE248781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tr-TR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tr-TR"/>
        </a:p>
      </dgm:t>
    </dgm:pt>
    <dgm:pt modelId="{DF709940-0038-47A4-B2C5-5158E0AB11E3}">
      <dgm:prSet phldrT="[Metin]"/>
      <dgm:spPr/>
      <dgm:t>
        <a:bodyPr/>
        <a:lstStyle/>
        <a:p>
          <a:r>
            <a:rPr lang="tr-TR" noProof="0" dirty="0"/>
            <a:t>Metin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tr-TR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tr-TR"/>
        </a:p>
      </dgm:t>
    </dgm:pt>
    <dgm:pt modelId="{242E3341-A476-421B-8FAD-8F480FA2A80E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tr-TR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tr-TR"/>
        </a:p>
      </dgm:t>
    </dgm:pt>
    <dgm:pt modelId="{FC570A8E-CEE4-43E8-84BB-9A7529349B5E}">
      <dgm:prSet phldrT="[Metin]"/>
      <dgm:spPr/>
      <dgm:t>
        <a:bodyPr/>
        <a:lstStyle/>
        <a:p>
          <a:r>
            <a:rPr lang="tr-TR" noProof="0" dirty="0"/>
            <a:t>Metin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tr-TR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tr-TR"/>
        </a:p>
      </dgm:t>
    </dgm:pt>
    <dgm:pt modelId="{B617CC86-A9B2-45C7-80F0-437B13FFBD41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tr-TR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tr-TR"/>
        </a:p>
      </dgm:t>
    </dgm:pt>
    <dgm:pt modelId="{C80B5D68-33D0-44B8-A326-6783BCBDE615}">
      <dgm:prSet phldrT="[Metin]"/>
      <dgm:spPr/>
      <dgm:t>
        <a:bodyPr/>
        <a:lstStyle/>
        <a:p>
          <a:r>
            <a:rPr lang="tr-TR" noProof="0" dirty="0"/>
            <a:t>Metin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tr-TR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tr-TR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tr-TR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tr-TR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tr-TR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tr-TR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tr-TR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3E302E9D-FAE8-47DC-94C6-3C32948DDC58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tr-TR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tr-TR"/>
        </a:p>
      </dgm:t>
    </dgm:pt>
    <dgm:pt modelId="{9BA935A3-04A9-4B23-BB8D-879DFDC6A734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tr-TR" noProof="0" dirty="0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tr-TR"/>
        </a:p>
      </dgm:t>
    </dgm:pt>
    <dgm:pt modelId="{DD4278EE-4C1E-4352-A323-AF21603BE3A9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tr-TR" noProof="0" dirty="0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tr-TR"/>
        </a:p>
      </dgm:t>
    </dgm:pt>
    <dgm:pt modelId="{672E524D-AE9F-4BC2-85C2-0551A46A2368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tr-TR" noProof="0" dirty="0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tr-TR"/>
        </a:p>
      </dgm:t>
    </dgm:pt>
    <dgm:pt modelId="{B6750297-69D2-436A-989E-0AA81A9DF788}">
      <dgm:prSet phldrT="[Metin]"/>
      <dgm:spPr/>
      <dgm:t>
        <a:bodyPr/>
        <a:lstStyle/>
        <a:p>
          <a:r>
            <a:rPr lang="tr-TR" noProof="0" dirty="0"/>
            <a:t>Öğe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tr-TR" noProof="0" dirty="0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tr-TR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tr-TR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tr-TR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tr-TR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tr-TR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tr-TR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tr-TR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noProof="0" dirty="0"/>
            <a:t>Öğe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noProof="0" dirty="0"/>
            <a:t>Metin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noProof="0" dirty="0"/>
            <a:t>Öğe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noProof="0" dirty="0"/>
            <a:t>Metin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noProof="0" dirty="0"/>
            <a:t>Öğe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noProof="0" dirty="0"/>
            <a:t>Metin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noProof="0" dirty="0"/>
            <a:t>Öğe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noProof="0" dirty="0"/>
            <a:t>Metin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noProof="0" dirty="0"/>
            <a:t>Öğe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noProof="0" dirty="0"/>
            <a:t>Metin</a:t>
          </a:r>
        </a:p>
      </dsp:txBody>
      <dsp:txXfrm>
        <a:off x="8113887" y="678435"/>
        <a:ext cx="1391903" cy="22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noProof="0" dirty="0"/>
            <a:t>Öğe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noProof="0" dirty="0"/>
            <a:t>Öğe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noProof="0" dirty="0"/>
            <a:t>Öğe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noProof="0" dirty="0"/>
            <a:t>Öğe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noProof="0" dirty="0"/>
            <a:t>Öğe</a:t>
          </a:r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916FD-2951-4FC1-BF5F-BC75FD6C593C}" type="datetimeFigureOut">
              <a:rPr lang="tr-TR" smtClean="0"/>
              <a:t>25.09.2013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B4DC8-1C16-4E3F-A680-96250002BB0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03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E3775AAE-0936-40B9-ACF9-A981EEF95D23}" type="datetimeFigureOut">
              <a:rPr lang="tr-TR"/>
              <a:t>25.09.2013</a:t>
            </a:fld>
            <a:endParaRPr lang="tr-TR" dirty="0"/>
          </a:p>
        </p:txBody>
      </p:sp>
      <p:sp>
        <p:nvSpPr>
          <p:cNvPr id="4" name="Slide Image Placeh1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B37B1F30-39B2-4CE2-8EF3-91F3179569A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Bu şablonu, proje ekibinin her üyesinin kendi temasını içeren bir slayt kümesi olması için tasarladık. Kümenize yeni slaydı şu şekilde ekleyebilirsiniz: </a:t>
            </a:r>
          </a:p>
          <a:p>
            <a:r>
              <a:rPr lang="tr-TR" smtClean="0"/>
              <a:t/>
            </a:r>
            <a:br>
              <a:rPr lang="tr-TR" smtClean="0"/>
            </a:br>
            <a:endParaRPr lang="tr-TR" smtClean="0"/>
          </a:p>
          <a:p>
            <a:r>
              <a:rPr lang="tr-TR" smtClean="0"/>
              <a:t>Mehmet, slaydı nereye eklemek istersin: Küçük Resimler bölmesindeki slaytlardan birisini seçin, Yeni Slayt düğmesini tıklatın ve bir düzen seçin. </a:t>
            </a:r>
          </a:p>
          <a:p>
            <a:r>
              <a:rPr lang="tr-TR" smtClean="0"/>
              <a:t/>
            </a:r>
            <a:br>
              <a:rPr lang="tr-TR" smtClean="0"/>
            </a:br>
            <a:endParaRPr lang="tr-TR" smtClean="0"/>
          </a:p>
          <a:p>
            <a:r>
              <a:rPr lang="tr-TR" smtClean="0"/>
              <a:t>Yeni slayt, önceden seçtiğiniz slaytla aynı temaya sahip olur. </a:t>
            </a:r>
          </a:p>
          <a:p>
            <a:r>
              <a:rPr lang="tr-TR" smtClean="0"/>
              <a:t/>
            </a:r>
            <a:br>
              <a:rPr lang="tr-TR" smtClean="0"/>
            </a:br>
            <a:endParaRPr lang="tr-TR" smtClean="0"/>
          </a:p>
          <a:p>
            <a:r>
              <a:rPr lang="tr-TR" smtClean="0"/>
              <a:t>Dikkatli olun! Sunum yapan başkalarının temalarını yanlışlıkla değiştirerek onlara sıkıntı yaratmayın. Bu durum, sununuzdaki slaytların tümünü söz konusu görünüm olarak değiştiren Tasarım sekmesindeki Varyant temasını seçmeniz halinde gerçekleşebilir.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Slayt Görüntüsü Yer Tutucusu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tr-TR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tr-TR" sz="5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/>
            </a:lvl1pPr>
            <a:lvl2pPr marL="457200" indent="0" algn="ctr" latinLnBrk="0">
              <a:buNone/>
              <a:defRPr lang="tr-TR" sz="2000"/>
            </a:lvl2pPr>
            <a:lvl3pPr marL="914400" indent="0" algn="ctr" latinLnBrk="0">
              <a:buNone/>
              <a:defRPr lang="tr-TR" sz="1800"/>
            </a:lvl3pPr>
            <a:lvl4pPr marL="1371600" indent="0" algn="ctr" latinLnBrk="0">
              <a:buNone/>
              <a:defRPr lang="tr-TR" sz="1600"/>
            </a:lvl4pPr>
            <a:lvl5pPr marL="1828800" indent="0" algn="ctr" latinLnBrk="0">
              <a:buNone/>
              <a:defRPr lang="tr-TR" sz="1600"/>
            </a:lvl5pPr>
            <a:lvl6pPr marL="2286000" indent="0" algn="ctr" latinLnBrk="0">
              <a:buNone/>
              <a:defRPr lang="tr-TR" sz="1600"/>
            </a:lvl6pPr>
            <a:lvl7pPr marL="2743200" indent="0" algn="ctr" latinLnBrk="0">
              <a:buNone/>
              <a:defRPr lang="tr-TR" sz="1600"/>
            </a:lvl7pPr>
            <a:lvl8pPr marL="3200400" indent="0" algn="ctr" latinLnBrk="0">
              <a:buNone/>
              <a:defRPr lang="tr-TR" sz="1600"/>
            </a:lvl8pPr>
            <a:lvl9pPr marL="3657600" indent="0" algn="ctr" latinLnBrk="0">
              <a:buNone/>
              <a:defRPr lang="tr-TR"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tr-TR"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Resim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6" name="MetinKutus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MetinKutus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tr-TR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Resim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Resim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7" name="Dikdörtgen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tr-TR"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tr-TR"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tr-TR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tr-TR"/>
            </a:lvl1pPr>
          </a:lstStyle>
          <a:p>
            <a:fld id="{6D22F896-40B5-4ADD-8801-0D06FADFA09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tr-TR" sz="5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/>
            </a:lvl1pPr>
            <a:lvl2pPr marL="457200" indent="0" algn="ctr" latinLnBrk="0">
              <a:buNone/>
              <a:defRPr lang="tr-TR" sz="2000"/>
            </a:lvl2pPr>
            <a:lvl3pPr marL="914400" indent="0" algn="ctr" latinLnBrk="0">
              <a:buNone/>
              <a:defRPr lang="tr-TR" sz="1800"/>
            </a:lvl3pPr>
            <a:lvl4pPr marL="1371600" indent="0" algn="ctr" latinLnBrk="0">
              <a:buNone/>
              <a:defRPr lang="tr-TR" sz="1600"/>
            </a:lvl4pPr>
            <a:lvl5pPr marL="1828800" indent="0" algn="ctr" latinLnBrk="0">
              <a:buNone/>
              <a:defRPr lang="tr-TR" sz="1600"/>
            </a:lvl5pPr>
            <a:lvl6pPr marL="2286000" indent="0" algn="ctr" latinLnBrk="0">
              <a:buNone/>
              <a:defRPr lang="tr-TR" sz="1600"/>
            </a:lvl6pPr>
            <a:lvl7pPr marL="2743200" indent="0" algn="ctr" latinLnBrk="0">
              <a:buNone/>
              <a:defRPr lang="tr-TR" sz="1600"/>
            </a:lvl7pPr>
            <a:lvl8pPr marL="3200400" indent="0" algn="ctr" latinLnBrk="0">
              <a:buNone/>
              <a:defRPr lang="tr-TR" sz="1600"/>
            </a:lvl8pPr>
            <a:lvl9pPr marL="3657600" indent="0" algn="ctr" latinLnBrk="0">
              <a:buNone/>
              <a:defRPr lang="tr-TR"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25.09.2013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25.09.2013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Resim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ikdörtgen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25.09.2013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Resim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ikdörtgen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25.09.2013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tr-TR"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Resim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Dikdörtgen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  <p:sp>
        <p:nvSpPr>
          <p:cNvPr id="16" name="MetinKutus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MetinKutus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tr-TR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Resim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ikdörtgen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Resim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Dikdörtgen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tr-TR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ikdörtgen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tr-TR"/>
            </a:lvl1pPr>
          </a:lstStyle>
          <a:p>
            <a:fld id="{6D22F896-40B5-4ADD-8801-0D06FADFA095}" type="slidenum"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tr-TR" sz="5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/>
            </a:lvl1pPr>
            <a:lvl2pPr marL="457200" indent="0" algn="ctr" latinLnBrk="0">
              <a:buNone/>
              <a:defRPr lang="tr-TR" sz="2000"/>
            </a:lvl2pPr>
            <a:lvl3pPr marL="914400" indent="0" algn="ctr" latinLnBrk="0">
              <a:buNone/>
              <a:defRPr lang="tr-TR" sz="1800"/>
            </a:lvl3pPr>
            <a:lvl4pPr marL="1371600" indent="0" algn="ctr" latinLnBrk="0">
              <a:buNone/>
              <a:defRPr lang="tr-TR" sz="1600"/>
            </a:lvl4pPr>
            <a:lvl5pPr marL="1828800" indent="0" algn="ctr" latinLnBrk="0">
              <a:buNone/>
              <a:defRPr lang="tr-TR" sz="1600"/>
            </a:lvl5pPr>
            <a:lvl6pPr marL="2286000" indent="0" algn="ctr" latinLnBrk="0">
              <a:buNone/>
              <a:defRPr lang="tr-TR" sz="1600"/>
            </a:lvl6pPr>
            <a:lvl7pPr marL="2743200" indent="0" algn="ctr" latinLnBrk="0">
              <a:buNone/>
              <a:defRPr lang="tr-TR" sz="1600"/>
            </a:lvl7pPr>
            <a:lvl8pPr marL="3200400" indent="0" algn="ctr" latinLnBrk="0">
              <a:buNone/>
              <a:defRPr lang="tr-TR" sz="1600"/>
            </a:lvl8pPr>
            <a:lvl9pPr marL="3657600" indent="0" algn="ctr" latinLnBrk="0">
              <a:buNone/>
              <a:defRPr lang="tr-TR"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25.09.2013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Resim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ikdörtgen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25.09.2013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Resim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ikdörtgen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25.09.2013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tr-TR"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Resim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Dikdörtgen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  <p:sp>
        <p:nvSpPr>
          <p:cNvPr id="16" name="MetinKutus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MetinKutus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tr-TR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Resim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ikdörtgen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Resim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Dikdörtgen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Resim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tr-TR"/>
              <a:t>25.09.2013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tr-TR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ikdörtgen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tr-TR"/>
            </a:lvl1pPr>
          </a:lstStyle>
          <a:p>
            <a:fld id="{6D22F896-40B5-4ADD-8801-0D06FADFA095}" type="slidenum"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tr-TR" sz="5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/>
            </a:lvl1pPr>
            <a:lvl2pPr marL="457200" indent="0" algn="ctr" latinLnBrk="0">
              <a:buNone/>
              <a:defRPr lang="tr-TR" sz="2000"/>
            </a:lvl2pPr>
            <a:lvl3pPr marL="914400" indent="0" algn="ctr" latinLnBrk="0">
              <a:buNone/>
              <a:defRPr lang="tr-TR" sz="1800"/>
            </a:lvl3pPr>
            <a:lvl4pPr marL="1371600" indent="0" algn="ctr" latinLnBrk="0">
              <a:buNone/>
              <a:defRPr lang="tr-TR" sz="1600"/>
            </a:lvl4pPr>
            <a:lvl5pPr marL="1828800" indent="0" algn="ctr" latinLnBrk="0">
              <a:buNone/>
              <a:defRPr lang="tr-TR" sz="1600"/>
            </a:lvl5pPr>
            <a:lvl6pPr marL="2286000" indent="0" algn="ctr" latinLnBrk="0">
              <a:buNone/>
              <a:defRPr lang="tr-TR" sz="1600"/>
            </a:lvl6pPr>
            <a:lvl7pPr marL="2743200" indent="0" algn="ctr" latinLnBrk="0">
              <a:buNone/>
              <a:defRPr lang="tr-TR" sz="1600"/>
            </a:lvl7pPr>
            <a:lvl8pPr marL="3200400" indent="0" algn="ctr" latinLnBrk="0">
              <a:buNone/>
              <a:defRPr lang="tr-TR" sz="1600"/>
            </a:lvl8pPr>
            <a:lvl9pPr marL="3657600" indent="0" algn="ctr" latinLnBrk="0">
              <a:buNone/>
              <a:defRPr lang="tr-TR"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25.09.2013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tr-T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Resim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ikdörtgen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25.09.2013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Resim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ikdörtgen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25.09.2013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Resim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tr-TR"/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tr-TR"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ikdörtgen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Resim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Dikdörtgen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tr-TR" sz="32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  <p:sp>
        <p:nvSpPr>
          <p:cNvPr id="16" name="MetinKutusu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MetinKutusu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tr-T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tr-TR">
                <a:solidFill>
                  <a:schemeClr val="tx2"/>
                </a:solidFill>
              </a:defRPr>
            </a:lvl2pPr>
            <a:lvl3pPr latinLnBrk="0">
              <a:defRPr lang="tr-TR">
                <a:solidFill>
                  <a:schemeClr val="tx2"/>
                </a:solidFill>
              </a:defRPr>
            </a:lvl3pPr>
            <a:lvl4pPr latinLnBrk="0">
              <a:defRPr lang="tr-TR">
                <a:solidFill>
                  <a:schemeClr val="tx2"/>
                </a:solidFill>
              </a:defRPr>
            </a:lvl4pPr>
            <a:lvl5pPr latinLnBrk="0">
              <a:defRPr lang="tr-TR">
                <a:solidFill>
                  <a:schemeClr val="tx2"/>
                </a:solidFill>
              </a:defRPr>
            </a:lvl5pPr>
            <a:lvl6pPr latinLnBrk="0">
              <a:defRPr lang="tr-TR">
                <a:solidFill>
                  <a:schemeClr val="tx2"/>
                </a:solidFill>
              </a:defRPr>
            </a:lvl6pPr>
            <a:lvl7pPr latinLnBrk="0">
              <a:defRPr lang="tr-TR">
                <a:solidFill>
                  <a:schemeClr val="tx2"/>
                </a:solidFill>
              </a:defRPr>
            </a:lvl7pPr>
            <a:lvl8pPr latinLnBrk="0">
              <a:defRPr lang="tr-TR">
                <a:solidFill>
                  <a:schemeClr val="tx2"/>
                </a:solidFill>
              </a:defRPr>
            </a:lvl8pPr>
            <a:lvl9pPr latinLnBrk="0">
              <a:defRPr lang="tr-T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tr-TR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Resim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ikdörtgen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tr-TR"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25.09.2013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Resim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Dikdörtgen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25.09.2013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Resim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Dikdörtgen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r-T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tr-TR" sz="1600"/>
            </a:lvl1pPr>
            <a:lvl2pPr marL="457200" indent="0" latinLnBrk="0">
              <a:buNone/>
              <a:defRPr lang="tr-TR" sz="1600"/>
            </a:lvl2pPr>
            <a:lvl3pPr marL="914400" indent="0" latinLnBrk="0">
              <a:buNone/>
              <a:defRPr lang="tr-TR" sz="1600"/>
            </a:lvl3pPr>
            <a:lvl4pPr marL="1371600" indent="0" latinLnBrk="0">
              <a:buNone/>
              <a:defRPr lang="tr-TR" sz="1600"/>
            </a:lvl4pPr>
            <a:lvl5pPr marL="1828800" indent="0" latinLnBrk="0">
              <a:buNone/>
              <a:defRPr lang="tr-TR" sz="1600"/>
            </a:lvl5pPr>
            <a:lvl6pPr marL="2286000" indent="0" latinLnBrk="0">
              <a:buNone/>
              <a:defRPr lang="tr-TR" sz="1600"/>
            </a:lvl6pPr>
            <a:lvl7pPr marL="2743200" indent="0" latinLnBrk="0">
              <a:buNone/>
              <a:defRPr lang="tr-TR" sz="1600"/>
            </a:lvl7pPr>
            <a:lvl8pPr marL="3200400" indent="0" latinLnBrk="0">
              <a:buNone/>
              <a:defRPr lang="tr-TR" sz="1600"/>
            </a:lvl8pPr>
            <a:lvl9pPr marL="3657600" indent="0" latinLnBrk="0">
              <a:buNone/>
              <a:defRPr lang="tr-TR" sz="16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25.09.2013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Resim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tr-TR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ikdörtgen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tr-TR"/>
            </a:lvl1pPr>
          </a:lstStyle>
          <a:p>
            <a:fld id="{6D22F896-40B5-4ADD-8801-0D06FADFA095}" type="slidenum"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tr-TR"/>
              <a:t>25.09.2013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Resim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tr-TR" sz="36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tr-TR" sz="1600"/>
            </a:lvl1pPr>
            <a:lvl2pPr marL="457200" indent="0" latinLnBrk="0">
              <a:buNone/>
              <a:defRPr lang="tr-TR" sz="1400"/>
            </a:lvl2pPr>
            <a:lvl3pPr marL="914400" indent="0" latinLnBrk="0">
              <a:buNone/>
              <a:defRPr lang="tr-TR" sz="1200"/>
            </a:lvl3pPr>
            <a:lvl4pPr marL="1371600" indent="0" latinLnBrk="0">
              <a:buNone/>
              <a:defRPr lang="tr-TR" sz="1000"/>
            </a:lvl4pPr>
            <a:lvl5pPr marL="1828800" indent="0" latinLnBrk="0">
              <a:buNone/>
              <a:defRPr lang="tr-TR" sz="1000"/>
            </a:lvl5pPr>
            <a:lvl6pPr marL="2286000" indent="0" latinLnBrk="0">
              <a:buNone/>
              <a:defRPr lang="tr-TR" sz="1000"/>
            </a:lvl6pPr>
            <a:lvl7pPr marL="2743200" indent="0" latinLnBrk="0">
              <a:buNone/>
              <a:defRPr lang="tr-TR" sz="1000"/>
            </a:lvl7pPr>
            <a:lvl8pPr marL="3200400" indent="0" latinLnBrk="0">
              <a:buNone/>
              <a:defRPr lang="tr-TR" sz="1000"/>
            </a:lvl8pPr>
            <a:lvl9pPr marL="3657600" indent="0" latinLnBrk="0">
              <a:buNone/>
              <a:defRPr lang="tr-TR" sz="1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tr-TR"/>
              <a:t>25.09.2013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tr-TR"/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r-TR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25.09.2013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25.09.2013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r-T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Proje adı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Ders adı, numara</a:t>
            </a:r>
          </a:p>
          <a:p>
            <a:r>
              <a:rPr lang="tr-TR" dirty="0"/>
              <a:t>Öğretim Görevlisi</a:t>
            </a:r>
          </a:p>
          <a:p>
            <a:r>
              <a:rPr lang="tr-TR" dirty="0"/>
              <a:t>Grup üyesi adları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İkinci Araştırma Alanı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Grup üyesi adı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Başlık	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Başlık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graphicFrame>
        <p:nvGraphicFramePr>
          <p:cNvPr id="14" name="İçerik Yer Tutucusu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659233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Metin Yer Tutucusu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İsteğe bağlı ifade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442192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Başlık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Başlık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Başlık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Başlık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/>
                        <a:t>Metin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Üçüncü araştırma alanı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Grup üyesi adı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Başlık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Başlık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gözlemleri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03704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</a:t>
            </a:r>
            <a:br>
              <a:rPr lang="tr-TR" dirty="0" smtClean="0"/>
            </a:br>
            <a:r>
              <a:rPr lang="tr-TR" dirty="0" smtClean="0"/>
              <a:t>Gözlemleri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15456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Metin Yer Tutucusu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İsteğe bağlı ifade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Proje Özeti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İsteğe bağlı ifade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Araştırmaya dayalı olarak keşfettiklerinizin kısa özeti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 / Konu Başlıkları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Açıklaması</a:t>
            </a:r>
          </a:p>
          <a:p>
            <a:r>
              <a:rPr lang="tr-TR" dirty="0"/>
              <a:t>Proje Metodolojisi</a:t>
            </a:r>
          </a:p>
          <a:p>
            <a:r>
              <a:rPr lang="tr-TR" dirty="0"/>
              <a:t>Önemli Bulgular/Sonuçlar</a:t>
            </a:r>
          </a:p>
          <a:p>
            <a:r>
              <a:rPr lang="tr-TR" dirty="0"/>
              <a:t>Araştırmada detaya gitme</a:t>
            </a:r>
          </a:p>
          <a:p>
            <a:r>
              <a:rPr lang="tr-TR" dirty="0"/>
              <a:t>Sonuç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Alıntı yapılan çalışmalar</a:t>
            </a:r>
          </a:p>
          <a:p>
            <a:r>
              <a:rPr lang="tr-TR" dirty="0"/>
              <a:t>Ek destekleyici veriler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Açıklaması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Buraya amacınızı ekleyin</a:t>
            </a:r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Sonuçlar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Buraya sonuçlarınızı ekleyin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Yordam/Metodoloji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Yordam</a:t>
            </a:r>
          </a:p>
          <a:p>
            <a:r>
              <a:rPr lang="tr-TR" dirty="0"/>
              <a:t>Temel varsayımlar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Önemli bulgular/sonuçlar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1</a:t>
            </a:r>
          </a:p>
          <a:p>
            <a:r>
              <a:rPr lang="tr-TR" dirty="0"/>
              <a:t>Sonuç 2</a:t>
            </a:r>
          </a:p>
          <a:p>
            <a:r>
              <a:rPr lang="tr-TR" dirty="0"/>
              <a:t>Sonuç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Birinci araştırma alanı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Grup üyesi adı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Başlık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Başlık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  <a:p>
            <a:r>
              <a:rPr lang="tr-TR" dirty="0"/>
              <a:t>Liste öğesi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Destekleyici içerik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29274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gözlemleri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461036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230</Words>
  <Application>Microsoft Office PowerPoint</Application>
  <PresentationFormat>Geniş ekran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Proje adı</vt:lpstr>
      <vt:lpstr>Gündem / Konu Başlıkları</vt:lpstr>
      <vt:lpstr>Proje Açıklaması</vt:lpstr>
      <vt:lpstr>Yordam/Metodoloji</vt:lpstr>
      <vt:lpstr>Önemli bulgular/sonuçlar</vt:lpstr>
      <vt:lpstr>Birinci araştırma alanı</vt:lpstr>
      <vt:lpstr>Destekleyici içerik</vt:lpstr>
      <vt:lpstr>Destekleyici içerik</vt:lpstr>
      <vt:lpstr>Veri gözlemleri</vt:lpstr>
      <vt:lpstr>İkinci Araştırma Alanı</vt:lpstr>
      <vt:lpstr>Destekleyici içerik</vt:lpstr>
      <vt:lpstr>Destekleyici içerik</vt:lpstr>
      <vt:lpstr>Destekleyici içerik</vt:lpstr>
      <vt:lpstr>Üçüncü araştırma alanı</vt:lpstr>
      <vt:lpstr>Destekleyici içerik</vt:lpstr>
      <vt:lpstr>Veri gözlemleri</vt:lpstr>
      <vt:lpstr>Veri Gözlemleri</vt:lpstr>
      <vt:lpstr>Proje Özeti</vt:lpstr>
      <vt:lpstr>Sonuç</vt:lpstr>
      <vt:lpstr>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2013-06-18T13:57:10Z</dcterms:created>
  <dcterms:modified xsi:type="dcterms:W3CDTF">2013-09-25T07:52:45Z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