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5131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TC103457485[[fn=Ağ]]</Template>
  <TotalTime>0</TotalTime>
  <Words>0</Words>
  <Application>Microsoft Office PowerPoint</Application>
  <PresentationFormat>Geniş ekran</PresentationFormat>
  <Paragraphs>0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Ağ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Petr Barborik</dc:creator>
  <cp:lastModifiedBy>Petr Barborik</cp:lastModifiedBy>
  <cp:revision>1</cp:revision>
  <dcterms:created xsi:type="dcterms:W3CDTF">2013-08-01T11:22:49Z</dcterms:created>
  <dcterms:modified xsi:type="dcterms:W3CDTF">2013-08-01T11:23:02Z</dcterms:modified>
</cp:coreProperties>
</file>