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8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6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8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917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91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77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30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83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7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0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8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8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0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8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30099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TC104033925[[fn=Damla]]</Template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Tw Cen MT</vt:lpstr>
      <vt:lpstr>Damla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revision>1</cp:revision>
  <dcterms:created xsi:type="dcterms:W3CDTF">2013-08-01T11:12:58Z</dcterms:created>
  <dcterms:modified xsi:type="dcterms:W3CDTF">2013-08-01T11:13:16Z</dcterms:modified>
</cp:coreProperties>
</file>