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2132" autoAdjust="0"/>
  </p:normalViewPr>
  <p:slideViewPr>
    <p:cSldViewPr snapToGrid="0">
      <p:cViewPr varScale="1">
        <p:scale>
          <a:sx n="24" d="100"/>
          <a:sy n="24" d="100"/>
        </p:scale>
        <p:origin x="5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18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tr-TR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827664"/>
        <c:axId val="465825488"/>
      </c:lineChart>
      <c:catAx>
        <c:axId val="46582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tr-TR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5825488"/>
        <c:crosses val="autoZero"/>
        <c:auto val="1"/>
        <c:lblAlgn val="ctr"/>
        <c:lblOffset val="100"/>
        <c:noMultiLvlLbl val="0"/>
      </c:catAx>
      <c:valAx>
        <c:axId val="46582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582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Grafik </a:t>
            </a:r>
            <a:r>
              <a:rPr lang="tr-TR" noProof="0" dirty="0"/>
              <a:t>Başlığı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826032"/>
        <c:axId val="465830928"/>
      </c:lineChart>
      <c:catAx>
        <c:axId val="46582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tr-TR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5830928"/>
        <c:crosses val="autoZero"/>
        <c:auto val="1"/>
        <c:lblAlgn val="ctr"/>
        <c:lblOffset val="100"/>
        <c:noMultiLvlLbl val="0"/>
      </c:catAx>
      <c:valAx>
        <c:axId val="46583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582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F38A2-A9DC-4261-ABB9-3F2B4523CF81}" type="datetime1">
              <a:rPr lang="tr-TR" smtClean="0"/>
              <a:t>25.7.2013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588A-3F79-4A15-A36A-C10711EB6888}" type="datetime1">
              <a:rPr lang="tr-TR" noProof="0" smtClean="0"/>
              <a:pPr/>
              <a:t>25.7.2013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dirty="0" smtClean="0"/>
              <a:t>Asıl metin stillerini düzenlemek için tıklatın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tr-T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Bu posteri değiştirmek için </a:t>
            </a:r>
            <a:r>
              <a:rPr lang="tr-T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örnek içeriğimizi kendi içeriğinizle değiştirin</a:t>
            </a:r>
            <a:r>
              <a:rPr lang="tr-T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Ayrıca, sıfırlanmış</a:t>
            </a:r>
            <a:r>
              <a:rPr lang="tr-T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durumdan başlamak isterseniz, yeni sayfa eklemek için Giriş sekmesinde Yeni Slayt düğmesine basın. Artık metninizi ve resimlerinizi boş yer tutuculara girebilirsiniz.</a:t>
            </a:r>
            <a:r>
              <a:rPr lang="tr-T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Başlıklar, alt konu başlıkları veya gövde metni için daha fazla yer tutucuya gerek duyarsanız, ihtiyacınız olan öğenin bir kopyasını oluşturup yerine sürüklemeniz yeterlidir.</a:t>
            </a:r>
            <a:endParaRPr lang="tr-TR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tr-TR" noProof="0" dirty="0" smtClean="0"/>
              <a:t>Ana başlık stilini düzenlemek için tıklatın</a:t>
            </a:r>
            <a:endParaRPr lang="tr-TR" noProof="0" dirty="0"/>
          </a:p>
        </p:txBody>
      </p:sp>
      <p:sp>
        <p:nvSpPr>
          <p:cNvPr id="31" name="Metin Yer Tutucusu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tr-TR" noProof="0" dirty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AE2E7-1B52-4E52-86B0-1C227295C3CE}" type="datetime1">
              <a:rPr lang="tr-TR" smtClean="0"/>
              <a:pPr/>
              <a:t>25.7.2013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19" name="İçerik Yer Tutucusu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11" name="Metin Yer Tutucusu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20" name="İçerik Yer Tutucusu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13" name="Metin Yer Tutucusu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21" name="İçerik Yer Tutucusu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15" name="Metin Yer Tutucusu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22" name="İçerik Yer Tutucusu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23" name="İçerik Yer Tutucusu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</p:txBody>
      </p:sp>
      <p:sp>
        <p:nvSpPr>
          <p:cNvPr id="24" name="Metin Yer Tutucusu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25" name="İçerik Yer Tutucusu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26" name="Metin Yer Tutucusu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27" name="İçerik Yer Tutucusu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28" name="İçerik Yer Tutucusu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  <p:sp>
        <p:nvSpPr>
          <p:cNvPr id="29" name="Metin Yer Tutucusu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tr-TR" noProof="0" dirty="0" smtClean="0"/>
              <a:t>Başlık</a:t>
            </a:r>
            <a:endParaRPr lang="tr-TR" noProof="0" dirty="0"/>
          </a:p>
        </p:txBody>
      </p:sp>
      <p:sp>
        <p:nvSpPr>
          <p:cNvPr id="30" name="İçerik Yer Tutucusu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noProof="0" dirty="0" smtClean="0"/>
              <a:t>Metin veya başka bir içerik eklemek için bu yer tutucuyu kullanın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</a:p>
          <a:p>
            <a:pPr lvl="5"/>
            <a:r>
              <a:rPr lang="tr-TR" noProof="0" dirty="0" smtClean="0"/>
              <a:t>Altı</a:t>
            </a:r>
          </a:p>
          <a:p>
            <a:pPr lvl="6"/>
            <a:r>
              <a:rPr lang="tr-TR" noProof="0" dirty="0" smtClean="0"/>
              <a:t>Yedi</a:t>
            </a:r>
          </a:p>
          <a:p>
            <a:pPr lvl="7"/>
            <a:r>
              <a:rPr lang="tr-TR" noProof="0" dirty="0" smtClean="0"/>
              <a:t>Sekiz</a:t>
            </a:r>
          </a:p>
          <a:p>
            <a:pPr lvl="8"/>
            <a:r>
              <a:rPr lang="tr-TR" noProof="0" dirty="0" smtClean="0"/>
              <a:t>Dokuz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noProof="0" dirty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noProof="0" dirty="0" smtClean="0"/>
              <a:t>Ana başlık stilini düzenlemek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dirty="0" smtClean="0"/>
              <a:t>Asıl metin stillerini düzenlemek için tıklatın</a:t>
            </a:r>
          </a:p>
          <a:p>
            <a:pPr lvl="1"/>
            <a:r>
              <a:rPr lang="tr-TR" noProof="0" dirty="0" smtClean="0"/>
              <a:t>İkinci düzey</a:t>
            </a:r>
          </a:p>
          <a:p>
            <a:pPr lvl="2"/>
            <a:r>
              <a:rPr lang="tr-TR" noProof="0" dirty="0" smtClean="0"/>
              <a:t>Üçüncü düzey</a:t>
            </a:r>
          </a:p>
          <a:p>
            <a:pPr lvl="3"/>
            <a:r>
              <a:rPr lang="tr-TR" noProof="0" dirty="0" smtClean="0"/>
              <a:t>Dördüncü düzey</a:t>
            </a:r>
          </a:p>
          <a:p>
            <a:pPr lvl="4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427A-520E-48CA-B64E-92F00277C294}" type="datetime1">
              <a:rPr lang="tr-TR" smtClean="0"/>
              <a:pPr/>
              <a:t>25.7.2013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Resim 34" descr="Logo" title="Örnek Resi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[Poster Başlığı] </a:t>
            </a:r>
            <a:r>
              <a:rPr lang="tr-TR" dirty="0" smtClean="0"/>
              <a:t>Lorem</a:t>
            </a:r>
            <a:r>
              <a:rPr lang="tr-TR" dirty="0" smtClean="0"/>
              <a:t> </a:t>
            </a:r>
            <a:r>
              <a:rPr lang="tr-TR" dirty="0" smtClean="0"/>
              <a:t>ipsum</a:t>
            </a:r>
            <a:r>
              <a:rPr lang="tr-TR" dirty="0" smtClean="0"/>
              <a:t> </a:t>
            </a:r>
            <a:r>
              <a:rPr lang="tr-TR" dirty="0" smtClean="0"/>
              <a:t>dolor</a:t>
            </a:r>
            <a:r>
              <a:rPr lang="tr-TR" dirty="0" smtClean="0"/>
              <a:t> sit </a:t>
            </a:r>
            <a:r>
              <a:rPr lang="tr-TR" dirty="0" smtClean="0"/>
              <a:t>amet</a:t>
            </a:r>
            <a:r>
              <a:rPr lang="tr-TR" dirty="0" smtClean="0"/>
              <a:t>, </a:t>
            </a:r>
            <a:r>
              <a:rPr lang="tr-TR" dirty="0" smtClean="0"/>
              <a:t>consectetuer</a:t>
            </a:r>
            <a:r>
              <a:rPr lang="tr-TR" dirty="0" smtClean="0"/>
              <a:t> </a:t>
            </a:r>
            <a:r>
              <a:rPr lang="tr-TR" dirty="0" smtClean="0"/>
              <a:t>adipiscing</a:t>
            </a:r>
            <a:r>
              <a:rPr lang="tr-TR" dirty="0" smtClean="0"/>
              <a:t> elit </a:t>
            </a:r>
            <a:r>
              <a:rPr lang="tr-TR" dirty="0" smtClean="0"/>
              <a:t>maecenas</a:t>
            </a:r>
            <a:r>
              <a:rPr lang="tr-TR" dirty="0" smtClean="0"/>
              <a:t> </a:t>
            </a:r>
            <a:r>
              <a:rPr lang="tr-TR" dirty="0" smtClean="0"/>
              <a:t>porttitor</a:t>
            </a:r>
            <a:r>
              <a:rPr lang="tr-TR" dirty="0" smtClean="0"/>
              <a:t> </a:t>
            </a:r>
            <a:r>
              <a:rPr lang="tr-TR" dirty="0" smtClean="0"/>
              <a:t>congue</a:t>
            </a:r>
            <a:r>
              <a:rPr lang="tr-TR" dirty="0" smtClean="0"/>
              <a:t> massa </a:t>
            </a:r>
            <a:r>
              <a:rPr lang="tr-TR" dirty="0" smtClean="0"/>
              <a:t>fusce</a:t>
            </a:r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tr-TR" dirty="0" smtClean="0"/>
              <a:t>[Aşağıdaki adları ve unvanları katkıda bulunanların gerçek adları ve unvanlarıyla değiştirin: Zehra Aydın, Doktora1; </a:t>
            </a:r>
            <a:r>
              <a:rPr lang="tr-TR" dirty="0" smtClean="0"/>
              <a:t>İsmai</a:t>
            </a:r>
            <a:r>
              <a:rPr lang="tr-TR" dirty="0" smtClean="0"/>
              <a:t> Demir, Doktora3;  Süleyman Çetin, RN, BSN, MHA3 ve Esra Kılıç, MD4</a:t>
            </a:r>
            <a:br>
              <a:rPr lang="tr-TR" dirty="0" smtClean="0"/>
            </a:br>
            <a:r>
              <a:rPr lang="tr-TR" dirty="0" smtClean="0"/>
              <a:t>1[Birinci katkıda bulunan için ilişki ekleyin], 2[İkinci katkıda bulunan için ilişki ekleyin], 3[Üçüncü katkıda bulunan için ilişki ekleyin], 4[Dördüncü katkıda bulunan için ilişki ekleyin]</a:t>
            </a:r>
          </a:p>
          <a:p>
            <a:endParaRPr lang="tr-TR" dirty="0"/>
          </a:p>
        </p:txBody>
      </p:sp>
      <p:pic>
        <p:nvPicPr>
          <p:cNvPr id="36" name="Resim 35" descr="Logo" title="Örnek Resi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tr-TR" dirty="0" smtClean="0"/>
              <a:t>özet burada madde işareti olmadan yer alıyor ve madde işaretleri eklediğimde </a:t>
            </a:r>
            <a:br>
              <a:rPr lang="tr-TR" dirty="0" smtClean="0"/>
            </a:br>
            <a:r>
              <a:rPr lang="tr-TR" dirty="0" smtClean="0"/>
              <a:t>ne olur/ 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r-TR" dirty="0" smtClean="0"/>
              <a:t>arka plan</a:t>
            </a:r>
            <a:endParaRPr lang="tr-TR" dirty="0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Gerekirse başlık ekleyin. Kalın biçimlendirme eklemek için Giriş sekmesinde B düğmesini tıklatın.</a:t>
            </a:r>
          </a:p>
          <a:p>
            <a:pPr lvl="1"/>
            <a:r>
              <a:rPr lang="tr-TR" dirty="0" smtClean="0"/>
              <a:t>Arka plan öğesi</a:t>
            </a:r>
          </a:p>
          <a:p>
            <a:pPr lvl="1"/>
            <a:r>
              <a:rPr lang="tr-TR" dirty="0" smtClean="0"/>
              <a:t>Arka plan öğesi</a:t>
            </a:r>
          </a:p>
          <a:p>
            <a:pPr lvl="1"/>
            <a:r>
              <a:rPr lang="tr-TR" dirty="0" smtClean="0"/>
              <a:t>Arka plan öğesi</a:t>
            </a:r>
          </a:p>
          <a:p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tr-TR" dirty="0" smtClean="0"/>
              <a:t>amaçlar</a:t>
            </a:r>
            <a:endParaRPr lang="tr-TR" dirty="0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tr-TR" dirty="0" smtClean="0"/>
              <a:t>Burada amaçları listeleyin</a:t>
            </a:r>
          </a:p>
          <a:p>
            <a:r>
              <a:rPr lang="tr-TR" dirty="0" smtClean="0"/>
              <a:t>Amaç 1</a:t>
            </a:r>
          </a:p>
          <a:p>
            <a:r>
              <a:rPr lang="tr-TR" dirty="0" smtClean="0"/>
              <a:t>Amaç 2</a:t>
            </a:r>
          </a:p>
          <a:p>
            <a:r>
              <a:rPr lang="tr-TR" dirty="0" smtClean="0"/>
              <a:t>Amaç 3</a:t>
            </a:r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r-TR" dirty="0" smtClean="0"/>
              <a:t>yöntemler</a:t>
            </a:r>
            <a:endParaRPr lang="tr-TR" dirty="0"/>
          </a:p>
        </p:txBody>
      </p:sp>
      <p:sp>
        <p:nvSpPr>
          <p:cNvPr id="14" name="İçerik Yer Tutucusu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tr-TR" dirty="0" smtClean="0"/>
              <a:t>Burada yöntemleri ve açıklamaları listeleyin</a:t>
            </a:r>
          </a:p>
          <a:p>
            <a:r>
              <a:rPr lang="tr-TR" dirty="0" smtClean="0"/>
              <a:t>Yöntem 1</a:t>
            </a:r>
          </a:p>
          <a:p>
            <a:r>
              <a:rPr lang="tr-TR" dirty="0" smtClean="0"/>
              <a:t>Yöntem 2</a:t>
            </a:r>
          </a:p>
          <a:p>
            <a:r>
              <a:rPr lang="tr-TR" dirty="0" smtClean="0"/>
              <a:t>Yöntem 3</a:t>
            </a:r>
            <a:endParaRPr lang="tr-TR" dirty="0"/>
          </a:p>
        </p:txBody>
      </p:sp>
      <p:graphicFrame>
        <p:nvGraphicFramePr>
          <p:cNvPr id="25" name="İçerik Yer Tutucusu 24" descr="4 sütunlu ve 7 satırlı örnek tablo" title="Örnek tablo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350826838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Başlık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Başlık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Başlık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122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233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345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759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856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290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228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134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238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954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875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976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324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325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301</a:t>
                      </a:r>
                      <a:endParaRPr lang="tr-T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tr-TR" sz="2800" noProof="0" dirty="0" smtClean="0"/>
                        <a:t>Öğe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199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137</a:t>
                      </a:r>
                      <a:endParaRPr lang="tr-T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noProof="0" dirty="0" smtClean="0"/>
                        <a:t>186</a:t>
                      </a:r>
                      <a:endParaRPr lang="tr-TR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Resim 26" descr="Sırt filmi" title="Örnek Resi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Resim 28" descr="El filmi" title="Örnek Resim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Resim 27" descr="Kafa filmi" title="Örnek Resim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İçerik Yer Tutucusu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tr-TR" dirty="0" smtClean="0"/>
              <a:t>Veri içeriği veya resimler için buraya açıklama yazın.</a:t>
            </a:r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17" name="İçerik Yer Tutucusu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tr-TR" dirty="0" smtClean="0"/>
              <a:t>Sonuç 1</a:t>
            </a:r>
          </a:p>
          <a:p>
            <a:r>
              <a:rPr lang="tr-TR" dirty="0" smtClean="0"/>
              <a:t>Sonuç 2</a:t>
            </a:r>
          </a:p>
          <a:p>
            <a:r>
              <a:rPr lang="tr-TR" dirty="0" smtClean="0"/>
              <a:t>Sonuç 3</a:t>
            </a:r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graphicFrame>
        <p:nvGraphicFramePr>
          <p:cNvPr id="24" name="İçerik Yer Tutucusu 23" descr="Çizgi grafik" title="Grafik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252013830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İçerik Yer Tutucusu 31" descr="Çizgi grafik" title="Grafik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251008340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Metin Yer Tutucusu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22" name="İçerik Yer Tutucusu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tr-TR" dirty="0" smtClean="0"/>
              <a:t>Sonuç 1</a:t>
            </a:r>
          </a:p>
          <a:p>
            <a:r>
              <a:rPr lang="tr-TR" dirty="0" smtClean="0"/>
              <a:t>Sonuç 2</a:t>
            </a:r>
          </a:p>
          <a:p>
            <a:r>
              <a:rPr lang="tr-TR" dirty="0" smtClean="0"/>
              <a:t>Sonuç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ıp Posteri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eması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254</Words>
  <Application>Microsoft Office PowerPoint</Application>
  <PresentationFormat>Özel</PresentationFormat>
  <Paragraphs>68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Tıp Posteri</vt:lpstr>
      <vt:lpstr>[Poster Başlığı]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Başlığı] Lorem ipsum dolor sit amet, consectetuer adipiscing elit maecenas porttitor congue massa fusce</dc:title>
  <cp:lastModifiedBy>Tomas Hakl</cp:lastModifiedBy>
  <cp:revision>1</cp:revision>
  <dcterms:created xsi:type="dcterms:W3CDTF">2013-04-05T20:27:31Z</dcterms:created>
  <dcterms:modified xsi:type="dcterms:W3CDTF">2013-07-25T08:28:46Z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