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3" autoAdjust="0"/>
    <p:restoredTop sz="95781" autoAdjust="0"/>
  </p:normalViewPr>
  <p:slideViewPr>
    <p:cSldViewPr snapToGrid="0">
      <p:cViewPr varScale="1">
        <p:scale>
          <a:sx n="86" d="100"/>
          <a:sy n="86" d="100"/>
        </p:scale>
        <p:origin x="96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19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AF01FF45-6348-4DFF-A097-9E0C54007E81}">
      <dgm:prSet phldrT="[Metin]"/>
      <dgm:spPr/>
      <dgm:t>
        <a:bodyPr/>
        <a:lstStyle/>
        <a:p>
          <a:r>
            <a:rPr lang="tr-TR" noProof="0" dirty="0" smtClean="0"/>
            <a:t>Çiğdem</a:t>
          </a:r>
          <a:br>
            <a:rPr lang="tr-TR" noProof="0" dirty="0" smtClean="0"/>
          </a:br>
          <a:r>
            <a:rPr lang="tr-TR" noProof="0" dirty="0" smtClean="0"/>
            <a:t>başkan yrd.</a:t>
          </a:r>
          <a:endParaRPr lang="tr-TR" noProof="0" dirty="0"/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tr-TR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tr-TR"/>
        </a:p>
      </dgm:t>
    </dgm:pt>
    <dgm:pt modelId="{BFBC97C7-0F03-4565-9158-FBB91717A2B6}">
      <dgm:prSet phldrT="[Metin]"/>
      <dgm:spPr/>
      <dgm:t>
        <a:bodyPr/>
        <a:lstStyle/>
        <a:p>
          <a:r>
            <a:rPr lang="tr-TR" noProof="0" dirty="0" smtClean="0"/>
            <a:t>elif yıldız</a:t>
          </a:r>
          <a:br>
            <a:rPr lang="tr-TR" noProof="0" dirty="0" smtClean="0"/>
          </a:br>
          <a:r>
            <a:rPr lang="tr-TR" noProof="0" dirty="0" smtClean="0"/>
            <a:t>yönetici</a:t>
          </a:r>
          <a:endParaRPr lang="tr-TR" noProof="0" dirty="0"/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tr-TR" noProof="0" dirty="0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tr-TR"/>
        </a:p>
      </dgm:t>
    </dgm:pt>
    <dgm:pt modelId="{8870A86E-AE45-4C26-8AC9-32FA7050A4C7}">
      <dgm:prSet phldrT="[Metin]"/>
      <dgm:spPr/>
      <dgm:t>
        <a:bodyPr/>
        <a:lstStyle/>
        <a:p>
          <a:r>
            <a:rPr lang="tr-TR" noProof="0" dirty="0" smtClean="0"/>
            <a:t>Ad</a:t>
          </a:r>
          <a:br>
            <a:rPr lang="tr-TR" noProof="0" dirty="0" smtClean="0"/>
          </a:br>
          <a:r>
            <a:rPr lang="tr-TR" noProof="0" dirty="0" smtClean="0"/>
            <a:t>BAŞLIK</a:t>
          </a:r>
          <a:endParaRPr lang="tr-TR" noProof="0" dirty="0"/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tr-TR" noProof="0" dirty="0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tr-TR"/>
        </a:p>
      </dgm:t>
    </dgm:pt>
    <dgm:pt modelId="{2AB4D084-5D3E-4CB6-ABED-82BD38D82611}">
      <dgm:prSet phldrT="[Metin]"/>
      <dgm:spPr/>
      <dgm:t>
        <a:bodyPr/>
        <a:lstStyle/>
        <a:p>
          <a:r>
            <a:rPr lang="tr-TR" noProof="0" dirty="0" smtClean="0"/>
            <a:t>Ad</a:t>
          </a:r>
          <a:br>
            <a:rPr lang="tr-TR" noProof="0" dirty="0" smtClean="0"/>
          </a:br>
          <a:r>
            <a:rPr lang="tr-TR" noProof="0" dirty="0" smtClean="0"/>
            <a:t>BAŞLIK</a:t>
          </a:r>
          <a:endParaRPr lang="tr-TR" noProof="0" dirty="0"/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tr-TR" noProof="0" dirty="0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tr-TR"/>
        </a:p>
      </dgm:t>
    </dgm:pt>
    <dgm:pt modelId="{BC13C424-D815-423B-A016-8C803D3706EB}">
      <dgm:prSet phldrT="[Metin]"/>
      <dgm:spPr/>
      <dgm:t>
        <a:bodyPr/>
        <a:lstStyle/>
        <a:p>
          <a:r>
            <a:rPr lang="tr-TR" noProof="0" dirty="0" smtClean="0"/>
            <a:t>Ad</a:t>
          </a:r>
          <a:br>
            <a:rPr lang="tr-TR" noProof="0" dirty="0" smtClean="0"/>
          </a:br>
          <a:r>
            <a:rPr lang="tr-TR" noProof="0" dirty="0" smtClean="0"/>
            <a:t>BAŞLIK</a:t>
          </a:r>
          <a:endParaRPr lang="tr-TR" noProof="0" dirty="0"/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tr-TR" noProof="0" dirty="0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tr-TR"/>
        </a:p>
      </dgm:t>
    </dgm:pt>
    <dgm:pt modelId="{4DB08FAD-9D5E-4FD0-8719-77853034C36D}">
      <dgm:prSet phldrT="[Metin]"/>
      <dgm:spPr/>
      <dgm:t>
        <a:bodyPr/>
        <a:lstStyle/>
        <a:p>
          <a:r>
            <a:rPr lang="tr-TR" noProof="0" dirty="0" smtClean="0"/>
            <a:t>Ad</a:t>
          </a:r>
          <a:br>
            <a:rPr lang="tr-TR" noProof="0" dirty="0" smtClean="0"/>
          </a:br>
          <a:r>
            <a:rPr lang="tr-TR" noProof="0" dirty="0" smtClean="0"/>
            <a:t>BAŞLIK</a:t>
          </a:r>
          <a:endParaRPr lang="tr-TR" noProof="0" dirty="0"/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tr-TR" noProof="0" dirty="0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tr-TR"/>
        </a:p>
      </dgm:t>
    </dgm:pt>
    <dgm:pt modelId="{70934EB4-A246-4519-921C-4B80BD742CC5}">
      <dgm:prSet phldrT="[Metin]"/>
      <dgm:spPr/>
      <dgm:t>
        <a:bodyPr/>
        <a:lstStyle/>
        <a:p>
          <a:r>
            <a:rPr lang="tr-TR" noProof="0" dirty="0" smtClean="0"/>
            <a:t>Ad</a:t>
          </a:r>
          <a:br>
            <a:rPr lang="tr-TR" noProof="0" dirty="0" smtClean="0"/>
          </a:br>
          <a:r>
            <a:rPr lang="tr-TR" noProof="0" dirty="0" smtClean="0"/>
            <a:t>BAŞLIK</a:t>
          </a:r>
          <a:endParaRPr lang="tr-TR" noProof="0" dirty="0"/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tr-TR" noProof="0" dirty="0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tr-TR"/>
        </a:p>
      </dgm:t>
    </dgm:pt>
    <dgm:pt modelId="{D0C76AE8-ACAE-45ED-9A80-62B00E6A0E82}">
      <dgm:prSet phldrT="[Metin]"/>
      <dgm:spPr/>
      <dgm:t>
        <a:bodyPr/>
        <a:lstStyle/>
        <a:p>
          <a:r>
            <a:rPr lang="tr-TR" noProof="0" dirty="0" smtClean="0"/>
            <a:t>mahmut koç</a:t>
          </a:r>
          <a:br>
            <a:rPr lang="tr-TR" noProof="0" dirty="0" smtClean="0"/>
          </a:br>
          <a:r>
            <a:rPr lang="tr-TR" noProof="0" dirty="0" smtClean="0"/>
            <a:t>sekreter</a:t>
          </a:r>
          <a:endParaRPr lang="tr-TR" noProof="0" dirty="0"/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tr-TR" noProof="0" dirty="0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tr-TR"/>
        </a:p>
      </dgm:t>
    </dgm:pt>
    <dgm:pt modelId="{33B33A60-A94A-4487-8B39-3BF078D409F9}">
      <dgm:prSet phldrT="[Metin]"/>
      <dgm:spPr/>
      <dgm:t>
        <a:bodyPr/>
        <a:lstStyle/>
        <a:p>
          <a:r>
            <a:rPr lang="tr-TR" noProof="0" dirty="0" smtClean="0"/>
            <a:t>hasan aydın</a:t>
          </a:r>
          <a:br>
            <a:rPr lang="tr-TR" noProof="0" dirty="0" smtClean="0"/>
          </a:br>
          <a:r>
            <a:rPr lang="tr-TR" noProof="0" dirty="0" smtClean="0"/>
            <a:t>veznedar</a:t>
          </a:r>
          <a:endParaRPr lang="tr-TR" noProof="0" dirty="0"/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tr-TR" noProof="0" dirty="0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tr-TR"/>
        </a:p>
      </dgm:t>
    </dgm:pt>
    <dgm:pt modelId="{9D5E5742-3CBE-44F5-85E8-A786A586B195}">
      <dgm:prSet phldrT="[Metin]"/>
      <dgm:spPr/>
      <dgm:t>
        <a:bodyPr/>
        <a:lstStyle/>
        <a:p>
          <a:r>
            <a:rPr lang="tr-TR" noProof="0" dirty="0" smtClean="0"/>
            <a:t>Ad</a:t>
          </a:r>
          <a:br>
            <a:rPr lang="tr-TR" noProof="0" dirty="0" smtClean="0"/>
          </a:br>
          <a:r>
            <a:rPr lang="tr-TR" noProof="0" dirty="0" smtClean="0"/>
            <a:t>BAŞLIK</a:t>
          </a:r>
          <a:endParaRPr lang="tr-TR" noProof="0" dirty="0"/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tr-TR" noProof="0" dirty="0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tr-TR"/>
        </a:p>
      </dgm:t>
    </dgm:pt>
    <dgm:pt modelId="{CB9A888F-5DBC-4177-883F-1C3C039576A2}">
      <dgm:prSet phldrT="[Metin]"/>
      <dgm:spPr/>
      <dgm:t>
        <a:bodyPr/>
        <a:lstStyle/>
        <a:p>
          <a:r>
            <a:rPr lang="tr-TR" noProof="0" dirty="0" smtClean="0"/>
            <a:t>Ad</a:t>
          </a:r>
          <a:br>
            <a:rPr lang="tr-TR" noProof="0" dirty="0" smtClean="0"/>
          </a:br>
          <a:r>
            <a:rPr lang="tr-TR" noProof="0" dirty="0" smtClean="0"/>
            <a:t>BAŞLIK</a:t>
          </a:r>
          <a:endParaRPr lang="tr-TR" noProof="0" dirty="0"/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tr-TR" noProof="0" dirty="0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tr-TR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tr-TR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tr-TR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tr-TR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tr-TR"/>
        </a:p>
      </dgm:t>
    </dgm:pt>
    <dgm:pt modelId="{379CE220-A5D7-4004-B20B-02DF9D1B6CE1}" type="pres">
      <dgm:prSet presAssocID="{BFBC97C7-0F03-4565-9158-FBB91717A2B6}" presName="LevelTwoTextNode" presStyleLbl="node2" presStyleIdx="0" presStyleCnt="2" custLinFactNeighborX="22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tr-TR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tr-TR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tr-TR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tr-TR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tr-TR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tr-TR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tr-TR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tr-TR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tr-TR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tr-TR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tr-TR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tr-TR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tr-TR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tr-TR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tr-TR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tr-TR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tr-TR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tr-TR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tr-TR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tr-TR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tr-TR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tr-TR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tr-TR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tr-TR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tr-TR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tr-TR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tr-TR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tr-TR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tr-TR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tr-TR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tr-TR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tr-TR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tr-TR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tr-TR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tr-TR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tr-TR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Çiğdem</a:t>
          </a:r>
          <a:br>
            <a:rPr lang="tr-TR" sz="2300" kern="1200" noProof="0" dirty="0" smtClean="0"/>
          </a:br>
          <a:r>
            <a:rPr lang="tr-TR" sz="2300" kern="1200" noProof="0" dirty="0" smtClean="0"/>
            <a:t>başkan yrd.</a:t>
          </a:r>
          <a:endParaRPr lang="tr-TR" sz="2300" kern="1200" noProof="0" dirty="0"/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8026212">
          <a:off x="2639925" y="1399079"/>
          <a:ext cx="13141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14155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3264148" y="1382287"/>
        <a:ext cx="65707" cy="65707"/>
      </dsp:txXfrm>
    </dsp:sp>
    <dsp:sp modelId="{379CE220-A5D7-4004-B20B-02DF9D1B6CE1}">
      <dsp:nvSpPr>
        <dsp:cNvPr id="0" name=""/>
        <dsp:cNvSpPr/>
      </dsp:nvSpPr>
      <dsp:spPr>
        <a:xfrm>
          <a:off x="3629870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elif yıldız</a:t>
          </a:r>
          <a:br>
            <a:rPr lang="tr-TR" sz="2300" kern="1200" noProof="0" dirty="0" smtClean="0"/>
          </a:br>
          <a:r>
            <a:rPr lang="tr-TR" sz="2300" kern="1200" noProof="0" dirty="0" smtClean="0"/>
            <a:t>yönetici</a:t>
          </a:r>
          <a:endParaRPr lang="tr-TR" sz="2300" kern="1200" noProof="0" dirty="0"/>
        </a:p>
      </dsp:txBody>
      <dsp:txXfrm>
        <a:off x="3652956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363283">
          <a:off x="5129850" y="605945"/>
          <a:ext cx="74826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48267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5485278" y="603300"/>
        <a:ext cx="37413" cy="37413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Ad</a:t>
          </a:r>
          <a:br>
            <a:rPr lang="tr-TR" sz="2300" kern="1200" noProof="0" dirty="0" smtClean="0"/>
          </a:br>
          <a:r>
            <a:rPr lang="tr-TR" sz="2300" kern="1200" noProof="0" dirty="0" smtClean="0"/>
            <a:t>BAŞLIK</a:t>
          </a:r>
          <a:endParaRPr lang="tr-TR" sz="2300" kern="1200" noProof="0" dirty="0"/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Ad</a:t>
          </a:r>
          <a:br>
            <a:rPr lang="tr-TR" sz="2300" kern="1200" noProof="0" dirty="0" smtClean="0"/>
          </a:br>
          <a:r>
            <a:rPr lang="tr-TR" sz="2300" kern="1200" noProof="0" dirty="0" smtClean="0"/>
            <a:t>BAŞLIK</a:t>
          </a:r>
          <a:endParaRPr lang="tr-TR" sz="2300" kern="1200" noProof="0" dirty="0"/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236717">
          <a:off x="5129850" y="1059165"/>
          <a:ext cx="74826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48267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5485278" y="1056520"/>
        <a:ext cx="37413" cy="37413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Ad</a:t>
          </a:r>
          <a:br>
            <a:rPr lang="tr-TR" sz="2300" kern="1200" noProof="0" dirty="0" smtClean="0"/>
          </a:br>
          <a:r>
            <a:rPr lang="tr-TR" sz="2300" kern="1200" noProof="0" dirty="0" smtClean="0"/>
            <a:t>BAŞLIK</a:t>
          </a:r>
          <a:endParaRPr lang="tr-TR" sz="2300" kern="1200" noProof="0" dirty="0"/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Ad</a:t>
          </a:r>
          <a:br>
            <a:rPr lang="tr-TR" sz="2300" kern="1200" noProof="0" dirty="0" smtClean="0"/>
          </a:br>
          <a:r>
            <a:rPr lang="tr-TR" sz="2300" kern="1200" noProof="0" dirty="0" smtClean="0"/>
            <a:t>BAŞLIK</a:t>
          </a:r>
          <a:endParaRPr lang="tr-TR" sz="2300" kern="1200" noProof="0" dirty="0"/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Ad</a:t>
          </a:r>
          <a:br>
            <a:rPr lang="tr-TR" sz="2300" kern="1200" noProof="0" dirty="0" smtClean="0"/>
          </a:br>
          <a:r>
            <a:rPr lang="tr-TR" sz="2300" kern="1200" noProof="0" dirty="0" smtClean="0"/>
            <a:t>BAŞLIK</a:t>
          </a:r>
          <a:endParaRPr lang="tr-TR" sz="2300" kern="1200" noProof="0" dirty="0"/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mahmut koç</a:t>
          </a:r>
          <a:br>
            <a:rPr lang="tr-TR" sz="2300" kern="1200" noProof="0" dirty="0" smtClean="0"/>
          </a:br>
          <a:r>
            <a:rPr lang="tr-TR" sz="2300" kern="1200" noProof="0" dirty="0" smtClean="0"/>
            <a:t>sekreter</a:t>
          </a:r>
          <a:endParaRPr lang="tr-TR" sz="2300" kern="1200" noProof="0" dirty="0"/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hasan aydın</a:t>
          </a:r>
          <a:br>
            <a:rPr lang="tr-TR" sz="2300" kern="1200" noProof="0" dirty="0" smtClean="0"/>
          </a:br>
          <a:r>
            <a:rPr lang="tr-TR" sz="2300" kern="1200" noProof="0" dirty="0" smtClean="0"/>
            <a:t>veznedar</a:t>
          </a:r>
          <a:endParaRPr lang="tr-TR" sz="2300" kern="1200" noProof="0" dirty="0"/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Ad</a:t>
          </a:r>
          <a:br>
            <a:rPr lang="tr-TR" sz="2300" kern="1200" noProof="0" dirty="0" smtClean="0"/>
          </a:br>
          <a:r>
            <a:rPr lang="tr-TR" sz="2300" kern="1200" noProof="0" dirty="0" smtClean="0"/>
            <a:t>BAŞLIK</a:t>
          </a:r>
          <a:endParaRPr lang="tr-TR" sz="2300" kern="1200" noProof="0" dirty="0"/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noProof="0" dirty="0" smtClean="0"/>
            <a:t>Ad</a:t>
          </a:r>
          <a:br>
            <a:rPr lang="tr-TR" sz="2300" kern="1200" noProof="0" dirty="0" smtClean="0"/>
          </a:br>
          <a:r>
            <a:rPr lang="tr-TR" sz="2300" kern="1200" noProof="0" dirty="0" smtClean="0"/>
            <a:t>BAŞLIK</a:t>
          </a:r>
          <a:endParaRPr lang="tr-TR" sz="2300" kern="1200" noProof="0" dirty="0"/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6F18A334-352A-43FE-9B6F-8D8FEC0A9740}" type="datetime1">
              <a:rPr lang="tr-TR" smtClean="0"/>
              <a:t>24.7.2013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6F7A7A23-0249-498D-95B3-93F16DE736CF}" type="slidenum">
              <a:rPr lang="tr-TR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56D6EFF0-9467-41F5-AB62-08C73132C688}" type="datetime1">
              <a:rPr lang="tr-TR" noProof="0" smtClean="0"/>
              <a:pPr/>
              <a:t>24.7.2013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dirty="0"/>
              <a:t>Asıl metin stillerini düzenlemek için tıklatın</a:t>
            </a:r>
          </a:p>
          <a:p>
            <a:pPr lvl="1"/>
            <a:r>
              <a:rPr lang="tr-TR" noProof="0" dirty="0"/>
              <a:t>İkinci düzey</a:t>
            </a:r>
          </a:p>
          <a:p>
            <a:pPr lvl="2"/>
            <a:r>
              <a:rPr lang="tr-TR" noProof="0" dirty="0"/>
              <a:t>Üçüncü düzey</a:t>
            </a:r>
          </a:p>
          <a:p>
            <a:pPr lvl="3"/>
            <a:r>
              <a:rPr lang="tr-TR" noProof="0" dirty="0"/>
              <a:t>Dördüncü düzey</a:t>
            </a:r>
          </a:p>
          <a:p>
            <a:pPr lvl="4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D7EAE350-FCB4-48CA-9F3A-68918BFFC91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tr-TR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tr-TR" sz="6000"/>
            </a:lvl1pPr>
          </a:lstStyle>
          <a:p>
            <a:r>
              <a:rPr lang="tr-TR" dirty="0"/>
              <a:t>Asıl başlık stilini düzenlemek için tıklatın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tr-T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tr-TR" sz="2800"/>
            </a:lvl2pPr>
            <a:lvl3pPr marL="914400" indent="0" algn="ctr" latinLnBrk="0">
              <a:buNone/>
              <a:defRPr lang="tr-TR" sz="2400"/>
            </a:lvl3pPr>
            <a:lvl4pPr marL="1371600" indent="0" algn="ctr" latinLnBrk="0">
              <a:buNone/>
              <a:defRPr lang="tr-TR" sz="2000"/>
            </a:lvl4pPr>
            <a:lvl5pPr marL="1828800" indent="0" algn="ctr" latinLnBrk="0">
              <a:buNone/>
              <a:defRPr lang="tr-TR" sz="2000"/>
            </a:lvl5pPr>
            <a:lvl6pPr marL="2286000" indent="0" algn="ctr" latinLnBrk="0">
              <a:buNone/>
              <a:defRPr lang="tr-TR" sz="2000"/>
            </a:lvl6pPr>
            <a:lvl7pPr marL="2743200" indent="0" algn="ctr" latinLnBrk="0">
              <a:buNone/>
              <a:defRPr lang="tr-TR" sz="2000"/>
            </a:lvl7pPr>
            <a:lvl8pPr marL="3200400" indent="0" algn="ctr" latinLnBrk="0">
              <a:buNone/>
              <a:defRPr lang="tr-TR" sz="2000"/>
            </a:lvl8pPr>
            <a:lvl9pPr marL="3657600" indent="0" algn="ctr" latinLnBrk="0">
              <a:buNone/>
              <a:defRPr lang="tr-TR" sz="2000"/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B0E897-29DB-4105-865B-E821437D6514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 başlık stilini düzenlemek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tr-TR" smtClean="0"/>
              <a:t>24.7.2013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tr-TR" dirty="0"/>
              <a:t>Asıl başlık stilini düzenlemek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tr-TR" smtClean="0"/>
              <a:t>24.7.2013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 başlık stilini düzenlemek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05CED5-7BDA-40F2-AE5B-EFF2EDD839A4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tr-TR" sz="6000" b="0"/>
            </a:lvl1pPr>
          </a:lstStyle>
          <a:p>
            <a:r>
              <a:rPr lang="tr-TR" dirty="0"/>
              <a:t>Ana başlık stilini düzenlemek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tr-T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tr-T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r-T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r-T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24FE50-7937-4966-883B-400EB0754436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 başlık stilini düzenlemek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800"/>
            </a:lvl6pPr>
            <a:lvl7pPr latinLnBrk="0">
              <a:defRPr lang="tr-TR" sz="1800"/>
            </a:lvl7pPr>
            <a:lvl8pPr latinLnBrk="0">
              <a:defRPr lang="tr-TR" sz="1800"/>
            </a:lvl8pPr>
            <a:lvl9pPr latinLnBrk="0">
              <a:defRPr lang="tr-TR" sz="18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09D3E-FEC2-439E-8694-0293F5F8240C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tr-TR" sz="2400" b="1"/>
            </a:lvl1pPr>
            <a:lvl2pPr marL="457200" indent="0" latinLnBrk="0">
              <a:buNone/>
              <a:defRPr lang="tr-TR" sz="2000" b="1"/>
            </a:lvl2pPr>
            <a:lvl3pPr marL="914400" indent="0" latinLnBrk="0">
              <a:buNone/>
              <a:defRPr lang="tr-TR" sz="1800" b="1"/>
            </a:lvl3pPr>
            <a:lvl4pPr marL="1371600" indent="0" latinLnBrk="0">
              <a:buNone/>
              <a:defRPr lang="tr-TR" sz="1600" b="1"/>
            </a:lvl4pPr>
            <a:lvl5pPr marL="1828800" indent="0" latinLnBrk="0">
              <a:buNone/>
              <a:defRPr lang="tr-TR" sz="1600" b="1"/>
            </a:lvl5pPr>
            <a:lvl6pPr marL="2286000" indent="0" latinLnBrk="0">
              <a:buNone/>
              <a:defRPr lang="tr-TR" sz="1600" b="1"/>
            </a:lvl6pPr>
            <a:lvl7pPr marL="2743200" indent="0" latinLnBrk="0">
              <a:buNone/>
              <a:defRPr lang="tr-TR" sz="1600" b="1"/>
            </a:lvl7pPr>
            <a:lvl8pPr marL="3200400" indent="0" latinLnBrk="0">
              <a:buNone/>
              <a:defRPr lang="tr-TR" sz="1600" b="1"/>
            </a:lvl8pPr>
            <a:lvl9pPr marL="3657600" indent="0" latinLnBrk="0">
              <a:buNone/>
              <a:defRPr lang="tr-TR"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tr-TR" sz="2400"/>
            </a:lvl1pPr>
            <a:lvl2pPr latinLnBrk="0">
              <a:defRPr lang="tr-TR" sz="2000"/>
            </a:lvl2pPr>
            <a:lvl3pPr latinLnBrk="0">
              <a:defRPr lang="tr-TR" sz="1800"/>
            </a:lvl3pPr>
            <a:lvl4pPr latinLnBrk="0">
              <a:defRPr lang="tr-TR" sz="1600"/>
            </a:lvl4pPr>
            <a:lvl5pPr latinLnBrk="0">
              <a:defRPr lang="tr-TR" sz="1600"/>
            </a:lvl5pPr>
            <a:lvl6pPr latinLnBrk="0">
              <a:defRPr lang="tr-TR" sz="1600"/>
            </a:lvl6pPr>
            <a:lvl7pPr latinLnBrk="0">
              <a:defRPr lang="tr-TR" sz="1600"/>
            </a:lvl7pPr>
            <a:lvl8pPr latinLnBrk="0">
              <a:defRPr lang="tr-TR" sz="1600"/>
            </a:lvl8pPr>
            <a:lvl9pPr latinLnBrk="0">
              <a:defRPr lang="tr-TR" sz="16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04EE97-07C9-4F43-8A3A-9F48A9585AA0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C10CAE-BF7F-4B17-BF75-D4561C83DF92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Ana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749D06-C498-400B-8188-5C93E7E4C680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tr-TR" sz="3200" b="0"/>
            </a:lvl1pPr>
          </a:lstStyle>
          <a:p>
            <a:r>
              <a:rPr lang="tr-TR" dirty="0"/>
              <a:t>Asıl başlık </a:t>
            </a:r>
            <a:r>
              <a:rPr lang="tr-TR" dirty="0" smtClean="0"/>
              <a:t>stilini </a:t>
            </a:r>
            <a:r>
              <a:rPr lang="tr-TR" dirty="0"/>
              <a:t>düzenlemek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tr-TR" sz="3200"/>
            </a:lvl1pPr>
            <a:lvl2pPr latinLnBrk="0">
              <a:defRPr lang="tr-TR" sz="2800"/>
            </a:lvl2pPr>
            <a:lvl3pPr latinLnBrk="0">
              <a:defRPr lang="tr-TR" sz="2400"/>
            </a:lvl3pPr>
            <a:lvl4pPr latinLnBrk="0">
              <a:defRPr lang="tr-TR" sz="2000"/>
            </a:lvl4pPr>
            <a:lvl5pPr latinLnBrk="0">
              <a:defRPr lang="tr-TR" sz="2000"/>
            </a:lvl5pPr>
            <a:lvl6pPr latinLnBrk="0">
              <a:defRPr lang="tr-TR" sz="2000"/>
            </a:lvl6pPr>
            <a:lvl7pPr latinLnBrk="0">
              <a:defRPr lang="tr-TR" sz="2000"/>
            </a:lvl7pPr>
            <a:lvl8pPr latinLnBrk="0">
              <a:defRPr lang="tr-TR" sz="2000"/>
            </a:lvl8pPr>
            <a:lvl9pPr latinLnBrk="0">
              <a:defRPr lang="tr-TR" sz="20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CEF08-EF5E-4555-AD8F-ABACB31B5977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tr-TR" sz="3200" b="0"/>
            </a:lvl1pPr>
          </a:lstStyle>
          <a:p>
            <a:r>
              <a:rPr lang="tr-TR" dirty="0"/>
              <a:t>Ana başlık stilini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tr-TR" sz="3200"/>
            </a:lvl1pPr>
            <a:lvl2pPr marL="457200" indent="0" latinLnBrk="0">
              <a:buNone/>
              <a:defRPr lang="tr-TR" sz="2800"/>
            </a:lvl2pPr>
            <a:lvl3pPr marL="914400" indent="0" latinLnBrk="0">
              <a:buNone/>
              <a:defRPr lang="tr-TR" sz="2400"/>
            </a:lvl3pPr>
            <a:lvl4pPr marL="1371600" indent="0" latinLnBrk="0">
              <a:buNone/>
              <a:defRPr lang="tr-TR" sz="2000"/>
            </a:lvl4pPr>
            <a:lvl5pPr marL="1828800" indent="0" latinLnBrk="0">
              <a:buNone/>
              <a:defRPr lang="tr-TR" sz="2000"/>
            </a:lvl5pPr>
            <a:lvl6pPr marL="2286000" indent="0" latinLnBrk="0">
              <a:buNone/>
              <a:defRPr lang="tr-TR" sz="2000"/>
            </a:lvl6pPr>
            <a:lvl7pPr marL="2743200" indent="0" latinLnBrk="0">
              <a:buNone/>
              <a:defRPr lang="tr-TR" sz="2000"/>
            </a:lvl7pPr>
            <a:lvl8pPr marL="3200400" indent="0" latinLnBrk="0">
              <a:buNone/>
              <a:defRPr lang="tr-TR" sz="2000"/>
            </a:lvl8pPr>
            <a:lvl9pPr marL="3657600" indent="0" latinLnBrk="0">
              <a:buNone/>
              <a:defRPr lang="tr-TR" sz="2000"/>
            </a:lvl9pPr>
          </a:lstStyle>
          <a:p>
            <a:r>
              <a:rPr lang="tr-TR" dirty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tr-TR" sz="1400"/>
            </a:lvl1pPr>
            <a:lvl2pPr marL="457200" indent="0" latinLnBrk="0">
              <a:buNone/>
              <a:defRPr lang="tr-TR" sz="1200"/>
            </a:lvl2pPr>
            <a:lvl3pPr marL="914400" indent="0" latinLnBrk="0">
              <a:buNone/>
              <a:defRPr lang="tr-TR" sz="1000"/>
            </a:lvl3pPr>
            <a:lvl4pPr marL="1371600" indent="0" latinLnBrk="0">
              <a:buNone/>
              <a:defRPr lang="tr-TR" sz="900"/>
            </a:lvl4pPr>
            <a:lvl5pPr marL="1828800" indent="0" latinLnBrk="0">
              <a:buNone/>
              <a:defRPr lang="tr-TR" sz="900"/>
            </a:lvl5pPr>
            <a:lvl6pPr marL="2286000" indent="0" latinLnBrk="0">
              <a:buNone/>
              <a:defRPr lang="tr-TR" sz="900"/>
            </a:lvl6pPr>
            <a:lvl7pPr marL="2743200" indent="0" latinLnBrk="0">
              <a:buNone/>
              <a:defRPr lang="tr-TR" sz="900"/>
            </a:lvl7pPr>
            <a:lvl8pPr marL="3200400" indent="0" latinLnBrk="0">
              <a:buNone/>
              <a:defRPr lang="tr-TR" sz="900"/>
            </a:lvl8pPr>
            <a:lvl9pPr marL="3657600" indent="0" latinLnBrk="0">
              <a:buNone/>
              <a:defRPr lang="tr-TR" sz="900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90D3AC-D9D2-4C0F-88D4-7B6C95BAE790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noProof="0" dirty="0"/>
              <a:t>Ana başlık stilini düzenlemek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dirty="0"/>
              <a:t>Asıl metin stillerini düzenlemek için tıklatın</a:t>
            </a:r>
          </a:p>
          <a:p>
            <a:pPr lvl="1"/>
            <a:r>
              <a:rPr lang="tr-TR" noProof="0" dirty="0"/>
              <a:t>İkinci düzey</a:t>
            </a:r>
          </a:p>
          <a:p>
            <a:pPr lvl="2"/>
            <a:r>
              <a:rPr lang="tr-TR" noProof="0" dirty="0"/>
              <a:t>Üçüncü düzey</a:t>
            </a:r>
          </a:p>
          <a:p>
            <a:pPr lvl="3"/>
            <a:r>
              <a:rPr lang="tr-TR" noProof="0" dirty="0"/>
              <a:t>Dördüncü düzey</a:t>
            </a:r>
          </a:p>
          <a:p>
            <a:pPr lvl="4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451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8F24D4-85C3-4AB5-AA6C-3B6242E5809A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r-T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r-T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tr-T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tr-T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r-T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r-T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Yatay Hiyerarşi </a:t>
            </a:r>
            <a:r>
              <a:rPr lang="tr-TR" dirty="0"/>
              <a:t>SmartArt</a:t>
            </a:r>
            <a:endParaRPr lang="tr-TR" dirty="0"/>
          </a:p>
        </p:txBody>
      </p:sp>
      <p:graphicFrame>
        <p:nvGraphicFramePr>
          <p:cNvPr id="5" name="Çizim 4" descr="Yatay Hiyerarşi" title="SmartArt"/>
          <p:cNvGraphicFramePr/>
          <p:nvPr>
            <p:extLst>
              <p:ext uri="{D42A27DB-BD31-4B8C-83A1-F6EECF244321}">
                <p14:modId xmlns:p14="http://schemas.microsoft.com/office/powerpoint/2010/main" val="1548173806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uluş Şeması 01 16x9">
  <a:themeElements>
    <a:clrScheme name="Orta değer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Geniş ekran</PresentationFormat>
  <Paragraphs>13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Kuruluş Şeması 01 16x9</vt:lpstr>
      <vt:lpstr>Yatay Hiyerarşi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cp:lastModifiedBy/>
  <cp:revision>1</cp:revision>
  <dcterms:modified xsi:type="dcterms:W3CDTF">2013-07-24T12:20:52Z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