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handoutMasterIdLst>
    <p:handoutMasterId r:id="rId8"/>
  </p:handoutMasterIdLst>
  <p:sldIdLst>
    <p:sldId id="257" r:id="rId5"/>
    <p:sldId id="256"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93957" autoAdjust="0"/>
  </p:normalViewPr>
  <p:slideViewPr>
    <p:cSldViewPr snapToGrid="0">
      <p:cViewPr>
        <p:scale>
          <a:sx n="100" d="100"/>
          <a:sy n="100" d="100"/>
        </p:scale>
        <p:origin x="516" y="-210"/>
      </p:cViewPr>
      <p:guideLst>
        <p:guide orient="horz" pos="2448"/>
        <p:guide pos="3168"/>
      </p:guideLst>
    </p:cSldViewPr>
  </p:slideViewPr>
  <p:notesTextViewPr>
    <p:cViewPr>
      <p:scale>
        <a:sx n="1" d="1"/>
        <a:sy n="1" d="1"/>
      </p:scale>
      <p:origin x="0" y="0"/>
    </p:cViewPr>
  </p:notesTextViewPr>
  <p:notesViewPr>
    <p:cSldViewPr snapToGrid="0" showGuides="1">
      <p:cViewPr varScale="1">
        <p:scale>
          <a:sx n="86" d="100"/>
          <a:sy n="86" d="100"/>
        </p:scale>
        <p:origin x="20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3736B4D-52FB-4418-A3F8-9EBF2E6344EF}" type="datetime1">
              <a:rPr lang="tr-TR" smtClean="0"/>
              <a:t>20.07.2013</a:t>
            </a:fld>
            <a:endParaRPr lang="tr-TR" dirty="0"/>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E55127-CA2D-4BC4-8CFE-F19148CDFE65}" type="slidenum">
              <a:rPr lang="tr-TR" smtClean="0"/>
              <a:t>‹#›</a:t>
            </a:fld>
            <a:endParaRPr lang="tr-TR" dirty="0"/>
          </a:p>
        </p:txBody>
      </p:sp>
    </p:spTree>
    <p:extLst>
      <p:ext uri="{BB962C8B-B14F-4D97-AF65-F5344CB8AC3E}">
        <p14:creationId xmlns:p14="http://schemas.microsoft.com/office/powerpoint/2010/main" val="259564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B82D0E-CAF0-4E8E-998D-91943BA0F0C5}" type="datetime1">
              <a:rPr lang="tr-TR" smtClean="0"/>
              <a:pPr/>
              <a:t>20.07.2013</a:t>
            </a:fld>
            <a:endParaRPr lang="tr-TR" dirty="0"/>
          </a:p>
        </p:txBody>
      </p:sp>
      <p:sp>
        <p:nvSpPr>
          <p:cNvPr id="4" name="Slayt Görüntüsü Yer Tutucusu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tr-TR" noProof="0" dirty="0"/>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6B6C3F-CB80-4F8D-9D19-17AA7E3C7BEF}" type="slidenum">
              <a:rPr lang="tr-TR" noProof="0" smtClean="0"/>
              <a:t>‹#›</a:t>
            </a:fld>
            <a:endParaRPr lang="tr-TR" noProof="0" dirty="0"/>
          </a:p>
        </p:txBody>
      </p:sp>
    </p:spTree>
    <p:extLst>
      <p:ext uri="{BB962C8B-B14F-4D97-AF65-F5344CB8AC3E}">
        <p14:creationId xmlns:p14="http://schemas.microsoft.com/office/powerpoint/2010/main" val="169046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noProof="0" dirty="0" smtClean="0"/>
              <a:t>Bu broşürü değiştirmek için, örnek içeriğimizi kendinizinkiyle değiştirin. Boş bir sayfayla başlamak isterseniz, yeni bir sayfa eklemek için Giriş sekmesindeki Yeni Slayt düğmesine basın. Ardından boş yer tutuculara kendi metninizi ve resimlerinizi girin. Başlıklar, alt başlıklar veya gövde metni için başka yer tutuculara gerek duyarsanız, mevcut yer tutuculardan birini kopyalayın ve yerine yenisini sürükleyin.</a:t>
            </a:r>
          </a:p>
          <a:p>
            <a:endParaRPr lang="tr-TR" noProof="0" dirty="0" smtClean="0"/>
          </a:p>
          <a:p>
            <a:endParaRPr lang="tr-TR" noProof="0" dirty="0"/>
          </a:p>
        </p:txBody>
      </p:sp>
      <p:sp>
        <p:nvSpPr>
          <p:cNvPr id="4" name="Slayt Numarası Yer Tutucusu 3"/>
          <p:cNvSpPr>
            <a:spLocks noGrp="1"/>
          </p:cNvSpPr>
          <p:nvPr>
            <p:ph type="sldNum" sz="quarter" idx="10"/>
          </p:nvPr>
        </p:nvSpPr>
        <p:spPr/>
        <p:txBody>
          <a:bodyPr/>
          <a:lstStyle/>
          <a:p>
            <a:fld id="{746B6C3F-CB80-4F8D-9D19-17AA7E3C7BEF}" type="slidenum">
              <a:rPr lang="en-US" smtClean="0"/>
              <a:t>1</a:t>
            </a:fld>
            <a:endParaRPr lang="en-US"/>
          </a:p>
        </p:txBody>
      </p:sp>
    </p:spTree>
    <p:extLst>
      <p:ext uri="{BB962C8B-B14F-4D97-AF65-F5344CB8AC3E}">
        <p14:creationId xmlns:p14="http://schemas.microsoft.com/office/powerpoint/2010/main" val="2837226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746B6C3F-CB80-4F8D-9D19-17AA7E3C7BEF}" type="slidenum">
              <a:rPr lang="en-US" smtClean="0"/>
              <a:t>2</a:t>
            </a:fld>
            <a:endParaRPr lang="en-US"/>
          </a:p>
        </p:txBody>
      </p:sp>
    </p:spTree>
    <p:extLst>
      <p:ext uri="{BB962C8B-B14F-4D97-AF65-F5344CB8AC3E}">
        <p14:creationId xmlns:p14="http://schemas.microsoft.com/office/powerpoint/2010/main" val="3201029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ayfanın Dışı">
    <p:spTree>
      <p:nvGrpSpPr>
        <p:cNvPr id="1" name=""/>
        <p:cNvGrpSpPr/>
        <p:nvPr/>
      </p:nvGrpSpPr>
      <p:grpSpPr>
        <a:xfrm>
          <a:off x="0" y="0"/>
          <a:ext cx="0" cy="0"/>
          <a:chOff x="0" y="0"/>
          <a:chExt cx="0" cy="0"/>
        </a:xfrm>
      </p:grpSpPr>
      <p:sp>
        <p:nvSpPr>
          <p:cNvPr id="12" name="Dikdörtgen 11"/>
          <p:cNvSpPr/>
          <p:nvPr/>
        </p:nvSpPr>
        <p:spPr>
          <a:xfrm>
            <a:off x="457200" y="457199"/>
            <a:ext cx="2377440" cy="6583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noProof="0" dirty="0"/>
          </a:p>
        </p:txBody>
      </p:sp>
      <p:sp>
        <p:nvSpPr>
          <p:cNvPr id="10" name="Metin Yer Tutucusu 9"/>
          <p:cNvSpPr>
            <a:spLocks noGrp="1"/>
          </p:cNvSpPr>
          <p:nvPr>
            <p:ph type="body" sz="quarter" idx="10"/>
          </p:nvPr>
        </p:nvSpPr>
        <p:spPr>
          <a:xfrm>
            <a:off x="777240" y="665530"/>
            <a:ext cx="1737360" cy="1517413"/>
          </a:xfrm>
        </p:spPr>
        <p:txBody>
          <a:bodyPr lIns="0" tIns="0" rIns="0" bIns="0" anchor="b">
            <a:noAutofit/>
          </a:bodyPr>
          <a:lstStyle>
            <a:lvl1pPr marL="0" indent="0">
              <a:lnSpc>
                <a:spcPct val="100000"/>
              </a:lnSpc>
              <a:spcBef>
                <a:spcPts val="0"/>
              </a:spcBef>
              <a:buNone/>
              <a:defRPr sz="1800">
                <a:solidFill>
                  <a:schemeClr val="bg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tr-TR" noProof="0" dirty="0" smtClean="0"/>
              <a:t>Asıl metin stillerini düzenlemek için tıklatın</a:t>
            </a:r>
          </a:p>
        </p:txBody>
      </p:sp>
      <p:sp>
        <p:nvSpPr>
          <p:cNvPr id="11" name="Metin Yer Tutucusu 9"/>
          <p:cNvSpPr>
            <a:spLocks noGrp="1"/>
          </p:cNvSpPr>
          <p:nvPr>
            <p:ph type="body" sz="quarter" idx="11"/>
          </p:nvPr>
        </p:nvSpPr>
        <p:spPr>
          <a:xfrm>
            <a:off x="777240" y="2302840"/>
            <a:ext cx="1737360" cy="4417999"/>
          </a:xfrm>
        </p:spPr>
        <p:txBody>
          <a:bodyPr lIns="0" tIns="0" rIns="0" bIns="0" anchor="t">
            <a:noAutofit/>
          </a:bodyPr>
          <a:lstStyle>
            <a:lvl1pPr marL="0" indent="0">
              <a:lnSpc>
                <a:spcPct val="105000"/>
              </a:lnSpc>
              <a:spcBef>
                <a:spcPts val="800"/>
              </a:spcBef>
              <a:buNone/>
              <a:defRPr sz="1000">
                <a:solidFill>
                  <a:schemeClr val="bg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tr-TR" noProof="0" dirty="0" smtClean="0"/>
              <a:t>Asıl metin stillerini düzenlemek için tıklatın</a:t>
            </a:r>
          </a:p>
        </p:txBody>
      </p:sp>
      <p:sp>
        <p:nvSpPr>
          <p:cNvPr id="13" name="Dikdörtgen 12"/>
          <p:cNvSpPr/>
          <p:nvPr/>
        </p:nvSpPr>
        <p:spPr>
          <a:xfrm>
            <a:off x="457200" y="7178040"/>
            <a:ext cx="237744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noProof="0" dirty="0"/>
          </a:p>
        </p:txBody>
      </p:sp>
      <p:sp>
        <p:nvSpPr>
          <p:cNvPr id="15" name="Dikdörtgen 14"/>
          <p:cNvSpPr/>
          <p:nvPr/>
        </p:nvSpPr>
        <p:spPr>
          <a:xfrm>
            <a:off x="7124700" y="7086600"/>
            <a:ext cx="246888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noProof="0" dirty="0"/>
          </a:p>
        </p:txBody>
      </p:sp>
      <p:sp>
        <p:nvSpPr>
          <p:cNvPr id="20" name="Metin Yer Tutucusu 9"/>
          <p:cNvSpPr>
            <a:spLocks noGrp="1"/>
          </p:cNvSpPr>
          <p:nvPr>
            <p:ph type="body" sz="quarter" idx="12"/>
          </p:nvPr>
        </p:nvSpPr>
        <p:spPr>
          <a:xfrm>
            <a:off x="7124700" y="457200"/>
            <a:ext cx="2468880" cy="1763463"/>
          </a:xfrm>
        </p:spPr>
        <p:txBody>
          <a:bodyPr lIns="0" tIns="0" rIns="0" bIns="0" anchor="b">
            <a:noAutofit/>
          </a:bodyPr>
          <a:lstStyle>
            <a:lvl1pPr marL="0" indent="0">
              <a:lnSpc>
                <a:spcPct val="95000"/>
              </a:lnSpc>
              <a:spcBef>
                <a:spcPts val="0"/>
              </a:spcBef>
              <a:buNone/>
              <a:defRPr sz="2800" b="1">
                <a:solidFill>
                  <a:schemeClr val="tx1">
                    <a:lumMod val="65000"/>
                    <a:lumOff val="35000"/>
                  </a:schemeClr>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tr-TR" noProof="0" dirty="0" smtClean="0"/>
              <a:t>Asıl metin stillerini düzenlemek için tıklatın</a:t>
            </a:r>
          </a:p>
        </p:txBody>
      </p:sp>
      <p:sp>
        <p:nvSpPr>
          <p:cNvPr id="22" name="Picture Placeholder 21"/>
          <p:cNvSpPr>
            <a:spLocks noGrp="1"/>
          </p:cNvSpPr>
          <p:nvPr>
            <p:ph type="pic" sz="quarter" idx="13"/>
          </p:nvPr>
        </p:nvSpPr>
        <p:spPr>
          <a:xfrm>
            <a:off x="7124700" y="2740819"/>
            <a:ext cx="2468563" cy="4208621"/>
          </a:xfrm>
        </p:spPr>
        <p:txBody>
          <a:bodyPr>
            <a:normAutofit/>
          </a:bodyPr>
          <a:lstStyle>
            <a:lvl1pPr marL="0" indent="0">
              <a:buNone/>
              <a:defRPr sz="1600">
                <a:solidFill>
                  <a:schemeClr val="tx1">
                    <a:lumMod val="65000"/>
                    <a:lumOff val="35000"/>
                  </a:schemeClr>
                </a:solidFill>
              </a:defRPr>
            </a:lvl1pPr>
          </a:lstStyle>
          <a:p>
            <a:r>
              <a:rPr lang="tr-TR" noProof="0" dirty="0" smtClean="0"/>
              <a:t>Resim eklemek için simgeyi tıklatın</a:t>
            </a:r>
            <a:endParaRPr lang="tr-TR" noProof="0" dirty="0"/>
          </a:p>
        </p:txBody>
      </p:sp>
      <p:sp>
        <p:nvSpPr>
          <p:cNvPr id="24" name="Metin Yer Tutucusu 9"/>
          <p:cNvSpPr>
            <a:spLocks noGrp="1"/>
          </p:cNvSpPr>
          <p:nvPr>
            <p:ph type="body" sz="quarter" idx="14"/>
          </p:nvPr>
        </p:nvSpPr>
        <p:spPr>
          <a:xfrm>
            <a:off x="7124700" y="2266383"/>
            <a:ext cx="2468880" cy="346007"/>
          </a:xfrm>
        </p:spPr>
        <p:txBody>
          <a:bodyPr lIns="0" tIns="0" rIns="0" bIns="0" anchor="t">
            <a:noAutofit/>
          </a:bodyPr>
          <a:lstStyle>
            <a:lvl1pPr marL="0" indent="0">
              <a:lnSpc>
                <a:spcPct val="114000"/>
              </a:lnSpc>
              <a:spcBef>
                <a:spcPts val="0"/>
              </a:spcBef>
              <a:buNone/>
              <a:defRPr sz="800" b="0">
                <a:solidFill>
                  <a:schemeClr val="accent1"/>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tr-TR" noProof="0" dirty="0" smtClean="0"/>
              <a:t>Asıl metin stillerini düzenlemek için tıklatın</a:t>
            </a:r>
          </a:p>
        </p:txBody>
      </p:sp>
      <p:sp>
        <p:nvSpPr>
          <p:cNvPr id="26" name="Metin Yer Tutucusu 9"/>
          <p:cNvSpPr>
            <a:spLocks noGrp="1"/>
          </p:cNvSpPr>
          <p:nvPr>
            <p:ph type="body" sz="quarter" idx="15" hasCustomPrompt="1"/>
          </p:nvPr>
        </p:nvSpPr>
        <p:spPr>
          <a:xfrm rot="16200000">
            <a:off x="2859181" y="6050147"/>
            <a:ext cx="2011680" cy="516043"/>
          </a:xfrm>
        </p:spPr>
        <p:txBody>
          <a:bodyPr lIns="0" tIns="0" rIns="0" bIns="0" anchor="t">
            <a:noAutofit/>
          </a:bodyPr>
          <a:lstStyle>
            <a:lvl1pPr marL="0" indent="0">
              <a:lnSpc>
                <a:spcPct val="100000"/>
              </a:lnSpc>
              <a:spcBef>
                <a:spcPts val="0"/>
              </a:spcBef>
              <a:buNone/>
              <a:defRPr sz="900" b="0" baseline="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tr-TR" noProof="0" dirty="0" smtClean="0"/>
              <a:t>[Şirket Adı]</a:t>
            </a:r>
          </a:p>
          <a:p>
            <a:pPr lvl="0"/>
            <a:r>
              <a:rPr lang="tr-TR" noProof="0" dirty="0" smtClean="0"/>
              <a:t>[Açık Adres]</a:t>
            </a:r>
          </a:p>
          <a:p>
            <a:pPr lvl="0"/>
            <a:r>
              <a:rPr lang="tr-TR" noProof="0" dirty="0" smtClean="0"/>
              <a:t>[Şehir, Posta Kodu]</a:t>
            </a:r>
          </a:p>
        </p:txBody>
      </p:sp>
      <p:sp>
        <p:nvSpPr>
          <p:cNvPr id="29" name="Metin Yer Tutucusu 9"/>
          <p:cNvSpPr>
            <a:spLocks noGrp="1"/>
          </p:cNvSpPr>
          <p:nvPr>
            <p:ph type="body" sz="quarter" idx="18" hasCustomPrompt="1"/>
          </p:nvPr>
        </p:nvSpPr>
        <p:spPr>
          <a:xfrm rot="16200000">
            <a:off x="3628146" y="2873971"/>
            <a:ext cx="2577959" cy="793647"/>
          </a:xfrm>
        </p:spPr>
        <p:txBody>
          <a:bodyPr lIns="0" tIns="0" rIns="0" bIns="0" anchor="t">
            <a:noAutofit/>
          </a:bodyPr>
          <a:lstStyle>
            <a:lvl1pPr marL="0" indent="0">
              <a:lnSpc>
                <a:spcPct val="120000"/>
              </a:lnSpc>
              <a:spcBef>
                <a:spcPts val="0"/>
              </a:spcBef>
              <a:buNone/>
              <a:defRPr sz="900" b="0" baseline="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r>
              <a:rPr lang="tr-TR" dirty="0" smtClean="0"/>
              <a:t>[Alıcı Adı]</a:t>
            </a:r>
          </a:p>
          <a:p>
            <a:r>
              <a:rPr lang="tr-TR" dirty="0" smtClean="0"/>
              <a:t>[Adres]</a:t>
            </a:r>
          </a:p>
          <a:p>
            <a:r>
              <a:rPr lang="tr-TR" dirty="0" smtClean="0"/>
              <a:t>[Şehir, Posta Kodu]</a:t>
            </a:r>
            <a:endParaRPr lang="tr-TR" dirty="0"/>
          </a:p>
        </p:txBody>
      </p:sp>
      <p:sp>
        <p:nvSpPr>
          <p:cNvPr id="32" name="Dikdörtgen 31"/>
          <p:cNvSpPr/>
          <p:nvPr/>
        </p:nvSpPr>
        <p:spPr>
          <a:xfrm rot="16200000">
            <a:off x="3291840" y="457200"/>
            <a:ext cx="685800" cy="685800"/>
          </a:xfrm>
          <a:prstGeom prst="rect">
            <a:avLst/>
          </a:prstGeom>
          <a:noFill/>
          <a:ln w="635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lang="tr-TR" sz="600" noProof="0" dirty="0" smtClean="0">
                <a:solidFill>
                  <a:schemeClr val="bg1">
                    <a:lumMod val="85000"/>
                  </a:schemeClr>
                </a:solidFill>
              </a:rPr>
              <a:t>DAMGAYI</a:t>
            </a:r>
            <a:br>
              <a:rPr lang="tr-TR" sz="600" noProof="0" dirty="0" smtClean="0">
                <a:solidFill>
                  <a:schemeClr val="bg1">
                    <a:lumMod val="85000"/>
                  </a:schemeClr>
                </a:solidFill>
              </a:rPr>
            </a:br>
            <a:r>
              <a:rPr lang="tr-TR" sz="600" noProof="0" dirty="0" smtClean="0">
                <a:solidFill>
                  <a:schemeClr val="bg1">
                    <a:lumMod val="85000"/>
                  </a:schemeClr>
                </a:solidFill>
              </a:rPr>
              <a:t>BURAYA</a:t>
            </a:r>
            <a:br>
              <a:rPr lang="tr-TR" sz="600" noProof="0" dirty="0" smtClean="0">
                <a:solidFill>
                  <a:schemeClr val="bg1">
                    <a:lumMod val="85000"/>
                  </a:schemeClr>
                </a:solidFill>
              </a:rPr>
            </a:br>
            <a:r>
              <a:rPr lang="tr-TR" sz="600" noProof="0" dirty="0" smtClean="0">
                <a:solidFill>
                  <a:schemeClr val="bg1">
                    <a:lumMod val="85000"/>
                  </a:schemeClr>
                </a:solidFill>
              </a:rPr>
              <a:t>UYGULAYIN </a:t>
            </a:r>
            <a:endParaRPr lang="tr-TR" sz="600" noProof="0" dirty="0">
              <a:solidFill>
                <a:schemeClr val="bg1">
                  <a:lumMod val="85000"/>
                </a:schemeClr>
              </a:solidFill>
            </a:endParaRPr>
          </a:p>
        </p:txBody>
      </p:sp>
    </p:spTree>
    <p:extLst>
      <p:ext uri="{BB962C8B-B14F-4D97-AF65-F5344CB8AC3E}">
        <p14:creationId xmlns:p14="http://schemas.microsoft.com/office/powerpoint/2010/main" val="6587682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3" pos="288">
          <p15:clr>
            <a:srgbClr val="FBAE40"/>
          </p15:clr>
        </p15:guide>
        <p15:guide id="4" pos="6048">
          <p15:clr>
            <a:srgbClr val="FBAE40"/>
          </p15:clr>
        </p15:guide>
        <p15:guide id="5" pos="2064">
          <p15:clr>
            <a:srgbClr val="A4A3A4"/>
          </p15:clr>
        </p15:guide>
        <p15:guide id="6" pos="4200">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ayfanın İçi">
    <p:spTree>
      <p:nvGrpSpPr>
        <p:cNvPr id="1" name=""/>
        <p:cNvGrpSpPr/>
        <p:nvPr/>
      </p:nvGrpSpPr>
      <p:grpSpPr>
        <a:xfrm>
          <a:off x="0" y="0"/>
          <a:ext cx="0" cy="0"/>
          <a:chOff x="0" y="0"/>
          <a:chExt cx="0" cy="0"/>
        </a:xfrm>
      </p:grpSpPr>
      <p:sp>
        <p:nvSpPr>
          <p:cNvPr id="10" name="Metin Yer Tutucusu 9"/>
          <p:cNvSpPr>
            <a:spLocks noGrp="1"/>
          </p:cNvSpPr>
          <p:nvPr>
            <p:ph type="body" sz="quarter" idx="10" hasCustomPrompt="1"/>
          </p:nvPr>
        </p:nvSpPr>
        <p:spPr>
          <a:xfrm>
            <a:off x="457198" y="3188368"/>
            <a:ext cx="2834641" cy="363935"/>
          </a:xfrm>
        </p:spPr>
        <p:txBody>
          <a:bodyPr lIns="0" tIns="0" rIns="0" bIns="0" anchor="b">
            <a:noAutofit/>
          </a:bodyPr>
          <a:lstStyle>
            <a:lvl1pPr marL="0" indent="0">
              <a:lnSpc>
                <a:spcPct val="100000"/>
              </a:lnSpc>
              <a:spcBef>
                <a:spcPts val="0"/>
              </a:spcBef>
              <a:buNone/>
              <a:defRPr sz="14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tr-TR" dirty="0" smtClean="0"/>
              <a:t>Metin düzenlemek için tıklatın</a:t>
            </a:r>
            <a:endParaRPr lang="tr-TR" dirty="0"/>
          </a:p>
        </p:txBody>
      </p:sp>
      <p:sp>
        <p:nvSpPr>
          <p:cNvPr id="11" name="Metin Yer Tutucusu 9"/>
          <p:cNvSpPr>
            <a:spLocks noGrp="1"/>
          </p:cNvSpPr>
          <p:nvPr>
            <p:ph type="body" sz="quarter" idx="11"/>
          </p:nvPr>
        </p:nvSpPr>
        <p:spPr>
          <a:xfrm>
            <a:off x="457199" y="3624067"/>
            <a:ext cx="2834640" cy="847670"/>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tr-TR" noProof="0" dirty="0" smtClean="0"/>
              <a:t>Asıl metin stillerini düzenlemek için tıklatın</a:t>
            </a:r>
          </a:p>
        </p:txBody>
      </p:sp>
      <p:sp>
        <p:nvSpPr>
          <p:cNvPr id="13" name="Dikdörtgen 12"/>
          <p:cNvSpPr/>
          <p:nvPr/>
        </p:nvSpPr>
        <p:spPr>
          <a:xfrm>
            <a:off x="457200" y="7178040"/>
            <a:ext cx="914400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noProof="0" dirty="0"/>
          </a:p>
        </p:txBody>
      </p:sp>
      <p:sp>
        <p:nvSpPr>
          <p:cNvPr id="19" name="Resim Yer Tutucusu 21"/>
          <p:cNvSpPr>
            <a:spLocks noGrp="1"/>
          </p:cNvSpPr>
          <p:nvPr>
            <p:ph type="pic" sz="quarter" idx="19"/>
          </p:nvPr>
        </p:nvSpPr>
        <p:spPr>
          <a:xfrm>
            <a:off x="457199" y="457200"/>
            <a:ext cx="3200400" cy="2606040"/>
          </a:xfrm>
        </p:spPr>
        <p:txBody>
          <a:bodyPr>
            <a:normAutofit/>
          </a:bodyPr>
          <a:lstStyle>
            <a:lvl1pPr marL="0" indent="0">
              <a:buNone/>
              <a:defRPr sz="1600">
                <a:solidFill>
                  <a:schemeClr val="tx1">
                    <a:lumMod val="65000"/>
                    <a:lumOff val="35000"/>
                  </a:schemeClr>
                </a:solidFill>
              </a:defRPr>
            </a:lvl1pPr>
          </a:lstStyle>
          <a:p>
            <a:r>
              <a:rPr lang="tr-TR" noProof="0" dirty="0" smtClean="0"/>
              <a:t>Resim eklemek için simgeyi tıklatın</a:t>
            </a:r>
            <a:endParaRPr lang="tr-TR" noProof="0" dirty="0"/>
          </a:p>
        </p:txBody>
      </p:sp>
      <p:sp>
        <p:nvSpPr>
          <p:cNvPr id="21" name="Metin Yer Tutucusu 9"/>
          <p:cNvSpPr>
            <a:spLocks noGrp="1"/>
          </p:cNvSpPr>
          <p:nvPr>
            <p:ph type="body" sz="quarter" idx="20"/>
          </p:nvPr>
        </p:nvSpPr>
        <p:spPr>
          <a:xfrm>
            <a:off x="457199" y="4471737"/>
            <a:ext cx="2834640" cy="223896"/>
          </a:xfrm>
        </p:spPr>
        <p:txBody>
          <a:bodyPr lIns="0" tIns="0" rIns="0" bIns="0" anchor="b">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tr-TR" noProof="0" dirty="0" smtClean="0"/>
              <a:t>Asıl metin stillerini düzenlemek için tıklatın</a:t>
            </a:r>
          </a:p>
        </p:txBody>
      </p:sp>
      <p:sp>
        <p:nvSpPr>
          <p:cNvPr id="23" name="Metin Yer Tutucusu 9"/>
          <p:cNvSpPr>
            <a:spLocks noGrp="1"/>
          </p:cNvSpPr>
          <p:nvPr>
            <p:ph type="body" sz="quarter" idx="21"/>
          </p:nvPr>
        </p:nvSpPr>
        <p:spPr>
          <a:xfrm>
            <a:off x="457199" y="4722992"/>
            <a:ext cx="2834640" cy="214391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tr-TR" noProof="0" dirty="0" smtClean="0"/>
              <a:t>Asıl metin stillerini düzenlemek için tıklatın</a:t>
            </a:r>
          </a:p>
        </p:txBody>
      </p:sp>
      <p:sp>
        <p:nvSpPr>
          <p:cNvPr id="25" name="Dikdörtgen  24"/>
          <p:cNvSpPr/>
          <p:nvPr/>
        </p:nvSpPr>
        <p:spPr>
          <a:xfrm>
            <a:off x="3657598" y="457199"/>
            <a:ext cx="2834643" cy="2606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noProof="0" dirty="0"/>
          </a:p>
        </p:txBody>
      </p:sp>
      <p:sp>
        <p:nvSpPr>
          <p:cNvPr id="30" name="Metin Yer Tutucusu 9"/>
          <p:cNvSpPr>
            <a:spLocks noGrp="1"/>
          </p:cNvSpPr>
          <p:nvPr>
            <p:ph type="body" sz="quarter" idx="22"/>
          </p:nvPr>
        </p:nvSpPr>
        <p:spPr>
          <a:xfrm>
            <a:off x="3977637" y="777239"/>
            <a:ext cx="2194564" cy="1963580"/>
          </a:xfrm>
        </p:spPr>
        <p:txBody>
          <a:bodyPr lIns="0" tIns="0" rIns="0" bIns="0" anchor="ctr">
            <a:noAutofit/>
          </a:bodyPr>
          <a:lstStyle>
            <a:lvl1pPr marL="0" indent="0">
              <a:lnSpc>
                <a:spcPct val="114000"/>
              </a:lnSpc>
              <a:spcBef>
                <a:spcPts val="900"/>
              </a:spcBef>
              <a:buNone/>
              <a:defRPr sz="1100">
                <a:solidFill>
                  <a:schemeClr val="bg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tr-TR" noProof="0" dirty="0" smtClean="0"/>
              <a:t>Asıl metin stillerini düzenlemek için tıklatın</a:t>
            </a:r>
          </a:p>
        </p:txBody>
      </p:sp>
      <p:sp>
        <p:nvSpPr>
          <p:cNvPr id="35" name="Metin Yer Tutucusu 9"/>
          <p:cNvSpPr>
            <a:spLocks noGrp="1"/>
          </p:cNvSpPr>
          <p:nvPr>
            <p:ph type="body" sz="quarter" idx="23"/>
          </p:nvPr>
        </p:nvSpPr>
        <p:spPr>
          <a:xfrm>
            <a:off x="3665820" y="3624068"/>
            <a:ext cx="2834640" cy="1256775"/>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tr-TR" noProof="0" dirty="0" smtClean="0"/>
              <a:t>Asıl metin stillerini düzenlemek için tıklatın</a:t>
            </a:r>
          </a:p>
        </p:txBody>
      </p:sp>
      <p:sp>
        <p:nvSpPr>
          <p:cNvPr id="36" name="Metin Yer Tutucusu 9"/>
          <p:cNvSpPr>
            <a:spLocks noGrp="1"/>
          </p:cNvSpPr>
          <p:nvPr>
            <p:ph type="body" sz="quarter" idx="24"/>
          </p:nvPr>
        </p:nvSpPr>
        <p:spPr>
          <a:xfrm>
            <a:off x="3665820" y="5433870"/>
            <a:ext cx="2834640" cy="1433040"/>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tr-TR" noProof="0" dirty="0" smtClean="0"/>
              <a:t>Asıl metin stillerini düzenlemek için tıklatın</a:t>
            </a:r>
          </a:p>
        </p:txBody>
      </p:sp>
      <p:sp>
        <p:nvSpPr>
          <p:cNvPr id="37" name="Metin Yer Tutucusu 9"/>
          <p:cNvSpPr>
            <a:spLocks noGrp="1"/>
          </p:cNvSpPr>
          <p:nvPr>
            <p:ph type="body" sz="quarter" idx="25" hasCustomPrompt="1"/>
          </p:nvPr>
        </p:nvSpPr>
        <p:spPr>
          <a:xfrm>
            <a:off x="3665820" y="4991100"/>
            <a:ext cx="2834641" cy="369336"/>
          </a:xfrm>
        </p:spPr>
        <p:txBody>
          <a:bodyPr lIns="0" tIns="0" rIns="0" bIns="0" anchor="b">
            <a:noAutofit/>
          </a:bodyPr>
          <a:lstStyle>
            <a:lvl1pPr marL="0" indent="0">
              <a:lnSpc>
                <a:spcPct val="100000"/>
              </a:lnSpc>
              <a:spcBef>
                <a:spcPts val="0"/>
              </a:spcBef>
              <a:buNone/>
              <a:defRPr sz="14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tr-TR" dirty="0" smtClean="0"/>
              <a:t>Metin düzenlemek için tıklatın</a:t>
            </a:r>
            <a:endParaRPr lang="tr-TR" dirty="0"/>
          </a:p>
        </p:txBody>
      </p:sp>
      <p:sp>
        <p:nvSpPr>
          <p:cNvPr id="38" name="Metin Yer Tutucusu 9"/>
          <p:cNvSpPr>
            <a:spLocks noGrp="1"/>
          </p:cNvSpPr>
          <p:nvPr>
            <p:ph type="body" sz="quarter" idx="26"/>
          </p:nvPr>
        </p:nvSpPr>
        <p:spPr>
          <a:xfrm>
            <a:off x="7028349" y="468034"/>
            <a:ext cx="2572851" cy="226418"/>
          </a:xfrm>
        </p:spPr>
        <p:txBody>
          <a:bodyPr lIns="0" tIns="0" rIns="0" bIns="0" anchor="b">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tr-TR" noProof="0" dirty="0" smtClean="0"/>
              <a:t>Asıl metin stillerini düzenlemek için tıklatın</a:t>
            </a:r>
          </a:p>
        </p:txBody>
      </p:sp>
      <p:sp>
        <p:nvSpPr>
          <p:cNvPr id="39" name="Metin Yer Tutucusu 9"/>
          <p:cNvSpPr>
            <a:spLocks noGrp="1"/>
          </p:cNvSpPr>
          <p:nvPr>
            <p:ph type="body" sz="quarter" idx="27"/>
          </p:nvPr>
        </p:nvSpPr>
        <p:spPr>
          <a:xfrm>
            <a:off x="7028349" y="728054"/>
            <a:ext cx="2572851" cy="110735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tr-TR" noProof="0" dirty="0" smtClean="0"/>
              <a:t>Asıl metin stillerini düzenlemek için tıklatın</a:t>
            </a:r>
          </a:p>
        </p:txBody>
      </p:sp>
      <p:sp>
        <p:nvSpPr>
          <p:cNvPr id="40" name="Metin Yer Tutucusu 9"/>
          <p:cNvSpPr>
            <a:spLocks noGrp="1"/>
          </p:cNvSpPr>
          <p:nvPr>
            <p:ph type="body" sz="quarter" idx="28"/>
          </p:nvPr>
        </p:nvSpPr>
        <p:spPr>
          <a:xfrm>
            <a:off x="7028349" y="1976144"/>
            <a:ext cx="2572851" cy="226255"/>
          </a:xfrm>
        </p:spPr>
        <p:txBody>
          <a:bodyPr lIns="0" tIns="0" rIns="0" bIns="0" anchor="b">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tr-TR" noProof="0" dirty="0" smtClean="0"/>
              <a:t>Asıl metin stillerini düzenlemek için tıklatın</a:t>
            </a:r>
          </a:p>
        </p:txBody>
      </p:sp>
      <p:sp>
        <p:nvSpPr>
          <p:cNvPr id="41" name="Metin Yer Tutucusu 9"/>
          <p:cNvSpPr>
            <a:spLocks noGrp="1"/>
          </p:cNvSpPr>
          <p:nvPr>
            <p:ph type="body" sz="quarter" idx="29"/>
          </p:nvPr>
        </p:nvSpPr>
        <p:spPr>
          <a:xfrm>
            <a:off x="7028349" y="2236002"/>
            <a:ext cx="2572851" cy="27752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tr-TR" noProof="0" dirty="0" smtClean="0"/>
              <a:t>Asıl metin stillerini düzenlemek için tıklatın</a:t>
            </a:r>
          </a:p>
        </p:txBody>
      </p:sp>
      <p:sp>
        <p:nvSpPr>
          <p:cNvPr id="42" name="Metin Yer Tutucusu 9"/>
          <p:cNvSpPr>
            <a:spLocks noGrp="1"/>
          </p:cNvSpPr>
          <p:nvPr>
            <p:ph type="body" sz="quarter" idx="30" hasCustomPrompt="1"/>
          </p:nvPr>
        </p:nvSpPr>
        <p:spPr>
          <a:xfrm>
            <a:off x="7028349" y="3344562"/>
            <a:ext cx="2572852" cy="363306"/>
          </a:xfrm>
        </p:spPr>
        <p:txBody>
          <a:bodyPr lIns="0" tIns="0" rIns="0" bIns="0" anchor="b">
            <a:noAutofit/>
          </a:bodyPr>
          <a:lstStyle>
            <a:lvl1pPr marL="0" indent="0">
              <a:lnSpc>
                <a:spcPct val="100000"/>
              </a:lnSpc>
              <a:spcBef>
                <a:spcPts val="0"/>
              </a:spcBef>
              <a:buNone/>
              <a:defRPr sz="13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tr-TR" dirty="0" smtClean="0"/>
              <a:t>Metin düzenlemek için tıklatın</a:t>
            </a:r>
            <a:endParaRPr lang="tr-TR" dirty="0"/>
          </a:p>
        </p:txBody>
      </p:sp>
      <p:sp>
        <p:nvSpPr>
          <p:cNvPr id="43" name="Metin Yer Tutucusu 9"/>
          <p:cNvSpPr>
            <a:spLocks noGrp="1"/>
          </p:cNvSpPr>
          <p:nvPr>
            <p:ph type="body" sz="quarter" idx="31"/>
          </p:nvPr>
        </p:nvSpPr>
        <p:spPr>
          <a:xfrm>
            <a:off x="7028349" y="2613794"/>
            <a:ext cx="2572851" cy="730768"/>
          </a:xfrm>
        </p:spPr>
        <p:txBody>
          <a:bodyPr lIns="0" tIns="0" rIns="0" bIns="0" anchor="t">
            <a:noAutofit/>
          </a:bodyPr>
          <a:lstStyle>
            <a:lvl1pPr marL="137160" indent="-137160">
              <a:lnSpc>
                <a:spcPct val="114000"/>
              </a:lnSpc>
              <a:spcBef>
                <a:spcPts val="600"/>
              </a:spcBef>
              <a:buClr>
                <a:schemeClr val="accent1"/>
              </a:buClr>
              <a:buSzPct val="130000"/>
              <a:buFont typeface="Arial" panose="020B0604020202020204" pitchFamily="34" charset="0"/>
              <a:buChar char="•"/>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tr-TR" noProof="0" dirty="0" smtClean="0"/>
              <a:t>Asıl metin stillerini düzenlemek için tıklatın</a:t>
            </a:r>
          </a:p>
        </p:txBody>
      </p:sp>
      <p:sp>
        <p:nvSpPr>
          <p:cNvPr id="45" name="Metin Yer Tutucusu 9"/>
          <p:cNvSpPr>
            <a:spLocks noGrp="1"/>
          </p:cNvSpPr>
          <p:nvPr>
            <p:ph type="body" sz="quarter" idx="32" hasCustomPrompt="1"/>
          </p:nvPr>
        </p:nvSpPr>
        <p:spPr>
          <a:xfrm>
            <a:off x="7028349" y="3763879"/>
            <a:ext cx="2572851" cy="723433"/>
          </a:xfrm>
        </p:spPr>
        <p:txBody>
          <a:bodyPr lIns="0" tIns="0" rIns="0" bIns="0" anchor="t">
            <a:noAutofit/>
          </a:bodyPr>
          <a:lstStyle>
            <a:lvl1pPr marL="0" indent="0">
              <a:lnSpc>
                <a:spcPct val="118000"/>
              </a:lnSpc>
              <a:spcBef>
                <a:spcPts val="0"/>
              </a:spcBef>
              <a:buNone/>
              <a:defRPr sz="800" b="0" baseline="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tr-TR" noProof="0" dirty="0" smtClean="0"/>
              <a:t>[Şirket Adı]</a:t>
            </a:r>
            <a:br>
              <a:rPr lang="tr-TR" noProof="0" dirty="0" smtClean="0"/>
            </a:br>
            <a:r>
              <a:rPr lang="tr-TR" noProof="0" dirty="0" smtClean="0"/>
              <a:t>[Açık Adres]</a:t>
            </a:r>
            <a:br>
              <a:rPr lang="tr-TR" noProof="0" dirty="0" smtClean="0"/>
            </a:br>
            <a:r>
              <a:rPr lang="tr-TR" noProof="0" dirty="0" smtClean="0"/>
              <a:t>[Şehir, Posta Kodu]</a:t>
            </a:r>
            <a:br>
              <a:rPr lang="tr-TR" noProof="0" dirty="0" smtClean="0"/>
            </a:br>
            <a:r>
              <a:rPr lang="tr-TR" noProof="0" dirty="0" smtClean="0"/>
              <a:t>[Telefon]</a:t>
            </a:r>
            <a:br>
              <a:rPr lang="tr-TR" noProof="0" dirty="0" smtClean="0"/>
            </a:br>
            <a:r>
              <a:rPr lang="tr-TR" noProof="0" dirty="0" smtClean="0"/>
              <a:t>[E-posta Adresi]</a:t>
            </a:r>
            <a:endParaRPr lang="tr-TR" noProof="0" dirty="0"/>
          </a:p>
        </p:txBody>
      </p:sp>
      <p:sp>
        <p:nvSpPr>
          <p:cNvPr id="50" name="Metin Yer Tutucusu 9"/>
          <p:cNvSpPr>
            <a:spLocks noGrp="1"/>
          </p:cNvSpPr>
          <p:nvPr>
            <p:ph type="body" sz="quarter" idx="37" hasCustomPrompt="1"/>
          </p:nvPr>
        </p:nvSpPr>
        <p:spPr>
          <a:xfrm>
            <a:off x="7028349" y="4553060"/>
            <a:ext cx="2572851" cy="256192"/>
          </a:xfrm>
        </p:spPr>
        <p:txBody>
          <a:bodyPr lIns="0" tIns="0" rIns="0" bIns="0" anchor="t">
            <a:noAutofit/>
          </a:bodyPr>
          <a:lstStyle>
            <a:lvl1pPr marL="0" indent="0">
              <a:lnSpc>
                <a:spcPct val="118000"/>
              </a:lnSpc>
              <a:spcBef>
                <a:spcPts val="800"/>
              </a:spcBef>
              <a:buNone/>
              <a:defRPr sz="800" b="0" baseline="0">
                <a:solidFill>
                  <a:schemeClr val="accent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tr-TR" dirty="0" smtClean="0"/>
              <a:t>[Web Adresi]</a:t>
            </a:r>
            <a:endParaRPr lang="tr-TR" dirty="0"/>
          </a:p>
        </p:txBody>
      </p:sp>
    </p:spTree>
    <p:extLst>
      <p:ext uri="{BB962C8B-B14F-4D97-AF65-F5344CB8AC3E}">
        <p14:creationId xmlns:p14="http://schemas.microsoft.com/office/powerpoint/2010/main" val="23943100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0" pos="288">
          <p15:clr>
            <a:srgbClr val="FBAE40"/>
          </p15:clr>
        </p15:guide>
        <p15:guide id="3" pos="6048">
          <p15:clr>
            <a:srgbClr val="FBAE40"/>
          </p15:clr>
        </p15:guide>
        <p15:guide id="4" pos="2136">
          <p15:clr>
            <a:srgbClr val="A4A3A4"/>
          </p15:clr>
        </p15:guide>
        <p15:guide id="5" pos="4272">
          <p15:clr>
            <a:srgbClr val="A4A3A4"/>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tr-TR" dirty="0" smtClean="0"/>
              <a:t>Asıl başlık stilini düzenlemek için tıklatın</a:t>
            </a:r>
            <a:endParaRPr lang="tr-TR" dirty="0"/>
          </a:p>
        </p:txBody>
      </p:sp>
      <p:sp>
        <p:nvSpPr>
          <p:cNvPr id="3" name="Metin Yer Tutucusu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Tarih Yer Tutucusu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3A05639D-9EBB-48F1-A105-B24958958CAE}" type="datetime1">
              <a:rPr lang="tr-TR" smtClean="0"/>
              <a:pPr/>
              <a:t>20.07.2013</a:t>
            </a:fld>
            <a:endParaRPr lang="tr-TR" dirty="0"/>
          </a:p>
        </p:txBody>
      </p:sp>
      <p:sp>
        <p:nvSpPr>
          <p:cNvPr id="5" name="Altbilgi Yer Tutucusu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tr-TR" noProof="0" dirty="0"/>
          </a:p>
        </p:txBody>
      </p:sp>
      <p:sp>
        <p:nvSpPr>
          <p:cNvPr id="6" name="Slayt Numarası Yer Tutucusu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ED236ED2-EF9B-4B9B-9B58-09E1C1CBDE09}" type="slidenum">
              <a:rPr lang="tr-TR" noProof="0" smtClean="0"/>
              <a:t>‹#›</a:t>
            </a:fld>
            <a:endParaRPr lang="tr-TR" noProof="0" dirty="0"/>
          </a:p>
        </p:txBody>
      </p:sp>
    </p:spTree>
    <p:extLst>
      <p:ext uri="{BB962C8B-B14F-4D97-AF65-F5344CB8AC3E}">
        <p14:creationId xmlns:p14="http://schemas.microsoft.com/office/powerpoint/2010/main" val="3173466682"/>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smtClean="0"/>
              <a:t>Burası misyon bildirimi için uygun bir yer</a:t>
            </a:r>
            <a:endParaRPr lang="tr-TR" dirty="0"/>
          </a:p>
        </p:txBody>
      </p:sp>
      <p:sp>
        <p:nvSpPr>
          <p:cNvPr id="3" name="Metin Yer Tutucusu 2"/>
          <p:cNvSpPr>
            <a:spLocks noGrp="1"/>
          </p:cNvSpPr>
          <p:nvPr>
            <p:ph type="body" sz="quarter" idx="11"/>
          </p:nvPr>
        </p:nvSpPr>
        <p:spPr/>
        <p:txBody>
          <a:bodyPr/>
          <a:lstStyle/>
          <a:p>
            <a:r>
              <a:rPr lang="tr-TR" dirty="0" smtClean="0"/>
              <a:t>Bu yepyeni profesyonel broşürü aynen olduğu gibi kullanabilirsiniz veya kolayca özelleştirebilirsiniz.</a:t>
            </a:r>
          </a:p>
          <a:p>
            <a:r>
              <a:rPr lang="tr-TR" dirty="0" smtClean="0"/>
              <a:t>Sonraki sayfada, başlamanıza yardım etmek için birkaç tane ipucu (bunun gibi) ekledik.</a:t>
            </a:r>
          </a:p>
          <a:p>
            <a:r>
              <a:rPr lang="tr-TR" dirty="0" smtClean="0"/>
              <a:t>(Bu arada, broşürdeki fotoğrafları değiştirmek için, bir resim seçin ve silin. Daha sonra, kendi fotoğrafınızı eklemek için yer tutucuda Resim Ekle simgesini tıklatın.)</a:t>
            </a:r>
            <a:endParaRPr lang="tr-TR" dirty="0"/>
          </a:p>
        </p:txBody>
      </p:sp>
      <p:sp>
        <p:nvSpPr>
          <p:cNvPr id="4" name="Metin Yer Tutucusu 3"/>
          <p:cNvSpPr>
            <a:spLocks noGrp="1"/>
          </p:cNvSpPr>
          <p:nvPr>
            <p:ph type="body" sz="quarter" idx="12"/>
          </p:nvPr>
        </p:nvSpPr>
        <p:spPr/>
        <p:txBody>
          <a:bodyPr/>
          <a:lstStyle/>
          <a:p>
            <a:r>
              <a:rPr lang="tr-TR" sz="3000" dirty="0" smtClean="0"/>
              <a:t>Şirket Broşürünüz</a:t>
            </a:r>
            <a:endParaRPr lang="tr-TR" sz="3000" dirty="0"/>
          </a:p>
        </p:txBody>
      </p:sp>
      <p:pic>
        <p:nvPicPr>
          <p:cNvPr id="13" name="Resim Yer Tutucusu 12"/>
          <p:cNvPicPr>
            <a:picLocks noGrp="1" noChangeAspect="1"/>
          </p:cNvPicPr>
          <p:nvPr>
            <p:ph type="pic" sz="quarter" idx="13"/>
          </p:nvPr>
        </p:nvPicPr>
        <p:blipFill rotWithShape="1">
          <a:blip r:embed="rId3" cstate="print">
            <a:extLst>
              <a:ext uri="{28A0092B-C50C-407E-A947-70E740481C1C}">
                <a14:useLocalDpi xmlns:a14="http://schemas.microsoft.com/office/drawing/2010/main" val="0"/>
              </a:ext>
            </a:extLst>
          </a:blip>
          <a:srcRect l="20613" r="20613"/>
          <a:stretch/>
        </p:blipFill>
        <p:spPr/>
      </p:pic>
      <p:sp>
        <p:nvSpPr>
          <p:cNvPr id="6" name="Metin Yer Tutucusu 5"/>
          <p:cNvSpPr>
            <a:spLocks noGrp="1"/>
          </p:cNvSpPr>
          <p:nvPr>
            <p:ph type="body" sz="quarter" idx="14"/>
          </p:nvPr>
        </p:nvSpPr>
        <p:spPr/>
        <p:txBody>
          <a:bodyPr/>
          <a:lstStyle/>
          <a:p>
            <a:r>
              <a:rPr lang="tr-TR" dirty="0" smtClean="0"/>
              <a:t>Burası şirketinizin marka sloganı hakkında kısa bir açıklama için uygun</a:t>
            </a:r>
            <a:endParaRPr lang="tr-TR" dirty="0"/>
          </a:p>
        </p:txBody>
      </p:sp>
      <p:sp>
        <p:nvSpPr>
          <p:cNvPr id="7" name="Metin Yer Tutucusu 6"/>
          <p:cNvSpPr>
            <a:spLocks noGrp="1"/>
          </p:cNvSpPr>
          <p:nvPr>
            <p:ph type="body" sz="quarter" idx="15"/>
          </p:nvPr>
        </p:nvSpPr>
        <p:spPr/>
        <p:txBody>
          <a:bodyPr/>
          <a:lstStyle/>
          <a:p>
            <a:r>
              <a:rPr lang="tr-TR" b="1" dirty="0" smtClean="0"/>
              <a:t>[Şirket Adı]</a:t>
            </a:r>
          </a:p>
          <a:p>
            <a:r>
              <a:rPr lang="tr-TR" dirty="0" smtClean="0"/>
              <a:t>[Açık Adres]</a:t>
            </a:r>
          </a:p>
          <a:p>
            <a:r>
              <a:rPr lang="tr-TR" dirty="0" smtClean="0"/>
              <a:t>[Şehir, Posta Kodu]</a:t>
            </a:r>
          </a:p>
          <a:p>
            <a:r>
              <a:rPr lang="tr-TR" dirty="0" smtClean="0"/>
              <a:t/>
            </a:r>
            <a:br>
              <a:rPr lang="tr-TR" dirty="0" smtClean="0"/>
            </a:br>
            <a:endParaRPr lang="tr-TR" dirty="0"/>
          </a:p>
        </p:txBody>
      </p:sp>
      <p:sp>
        <p:nvSpPr>
          <p:cNvPr id="22" name="Metin Yer Tutucusu21"/>
          <p:cNvSpPr>
            <a:spLocks noGrp="1"/>
          </p:cNvSpPr>
          <p:nvPr>
            <p:ph type="body" sz="quarter" idx="18"/>
          </p:nvPr>
        </p:nvSpPr>
        <p:spPr/>
        <p:txBody>
          <a:bodyPr/>
          <a:lstStyle/>
          <a:p>
            <a:r>
              <a:rPr lang="tr-TR" dirty="0"/>
              <a:t>[Alıcı Adı</a:t>
            </a:r>
            <a:r>
              <a:rPr lang="tr-TR" dirty="0" smtClean="0"/>
              <a:t>]</a:t>
            </a:r>
          </a:p>
          <a:p>
            <a:r>
              <a:rPr lang="tr-TR" dirty="0" smtClean="0"/>
              <a:t>[</a:t>
            </a:r>
            <a:r>
              <a:rPr lang="tr-TR" dirty="0"/>
              <a:t>Adres</a:t>
            </a:r>
            <a:r>
              <a:rPr lang="tr-TR" dirty="0" smtClean="0"/>
              <a:t>]</a:t>
            </a:r>
          </a:p>
          <a:p>
            <a:r>
              <a:rPr lang="tr-TR" dirty="0" smtClean="0"/>
              <a:t>[</a:t>
            </a:r>
            <a:r>
              <a:rPr lang="tr-TR" dirty="0"/>
              <a:t>Şehir, Posta Kodu]</a:t>
            </a:r>
          </a:p>
        </p:txBody>
      </p:sp>
    </p:spTree>
    <p:extLst>
      <p:ext uri="{BB962C8B-B14F-4D97-AF65-F5344CB8AC3E}">
        <p14:creationId xmlns:p14="http://schemas.microsoft.com/office/powerpoint/2010/main" val="4009884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Metin Yer Tutucusu 13"/>
          <p:cNvSpPr>
            <a:spLocks noGrp="1"/>
          </p:cNvSpPr>
          <p:nvPr>
            <p:ph type="body" sz="quarter" idx="10"/>
          </p:nvPr>
        </p:nvSpPr>
        <p:spPr/>
        <p:txBody>
          <a:bodyPr/>
          <a:lstStyle/>
          <a:p>
            <a:r>
              <a:rPr lang="tr-TR" dirty="0" smtClean="0"/>
              <a:t>Size Özel Hale Getirin</a:t>
            </a:r>
            <a:endParaRPr lang="tr-TR" dirty="0"/>
          </a:p>
        </p:txBody>
      </p:sp>
      <p:sp>
        <p:nvSpPr>
          <p:cNvPr id="15" name="Metin Yer Tutucusu 14"/>
          <p:cNvSpPr>
            <a:spLocks noGrp="1"/>
          </p:cNvSpPr>
          <p:nvPr>
            <p:ph type="body" sz="quarter" idx="11"/>
          </p:nvPr>
        </p:nvSpPr>
        <p:spPr/>
        <p:txBody>
          <a:bodyPr/>
          <a:lstStyle/>
          <a:p>
            <a:r>
              <a:rPr lang="tr-TR" dirty="0" smtClean="0"/>
              <a:t>Bu kadar iyi görünen bir belgeyi biçimlendirmenin zor olduğunu sanıyorsanız, bir daha düşünün!</a:t>
            </a:r>
          </a:p>
          <a:p>
            <a:r>
              <a:rPr lang="tr-TR" dirty="0" smtClean="0"/>
              <a:t>Bu broşürdeki ter tutucular sizin için biçimlendirildi. Size özel hale getirmek için kendi metninizi girin.</a:t>
            </a:r>
            <a:endParaRPr lang="tr-TR" dirty="0"/>
          </a:p>
        </p:txBody>
      </p:sp>
      <p:pic>
        <p:nvPicPr>
          <p:cNvPr id="2" name="Resim Yer Tutucusu 1"/>
          <p:cNvPicPr>
            <a:picLocks noGrp="1" noChangeAspect="1"/>
          </p:cNvPicPr>
          <p:nvPr>
            <p:ph type="pic" sz="quarter" idx="19"/>
          </p:nvPr>
        </p:nvPicPr>
        <p:blipFill rotWithShape="1">
          <a:blip r:embed="rId3">
            <a:extLst>
              <a:ext uri="{28A0092B-C50C-407E-A947-70E740481C1C}">
                <a14:useLocalDpi xmlns:a14="http://schemas.microsoft.com/office/drawing/2010/main" val="0"/>
              </a:ext>
            </a:extLst>
          </a:blip>
          <a:srcRect l="7862" t="4546" r="26680" b="15371"/>
          <a:stretch/>
        </p:blipFill>
        <p:spPr/>
      </p:pic>
      <p:sp>
        <p:nvSpPr>
          <p:cNvPr id="17" name="Metin Yer Tutucusu 16"/>
          <p:cNvSpPr>
            <a:spLocks noGrp="1"/>
          </p:cNvSpPr>
          <p:nvPr>
            <p:ph type="body" sz="quarter" idx="20"/>
          </p:nvPr>
        </p:nvSpPr>
        <p:spPr/>
        <p:txBody>
          <a:bodyPr/>
          <a:lstStyle/>
          <a:p>
            <a:r>
              <a:rPr lang="tr-TR" dirty="0" smtClean="0"/>
              <a:t>Bu broşürde nelere yer verirsiniz?</a:t>
            </a:r>
            <a:endParaRPr lang="tr-TR" dirty="0"/>
          </a:p>
        </p:txBody>
      </p:sp>
      <p:sp>
        <p:nvSpPr>
          <p:cNvPr id="18" name="Metin Yer Tutucusu 17"/>
          <p:cNvSpPr>
            <a:spLocks noGrp="1"/>
          </p:cNvSpPr>
          <p:nvPr>
            <p:ph type="body" sz="quarter" idx="21"/>
          </p:nvPr>
        </p:nvSpPr>
        <p:spPr/>
        <p:txBody>
          <a:bodyPr/>
          <a:lstStyle/>
          <a:p>
            <a:pPr lvl="0"/>
            <a:r>
              <a:rPr lang="tr-TR" dirty="0" smtClean="0"/>
              <a:t>Burası şirketin misyonunu belirtmek için mükemmel bir yer. Çok sayıda şirketle aranızdaki farkları özetlemek veya kısa bir başarı öyküsü anlatmak için sayfanın sağ tarafını kullanabilirsiniz.</a:t>
            </a:r>
          </a:p>
          <a:p>
            <a:pPr lvl="0"/>
            <a:r>
              <a:rPr lang="tr-TR" dirty="0" smtClean="0"/>
              <a:t>(Şirketinizin en iyi yaptığı işlerin fotoğraflarını seçmeniz gerekir. Resimlerin amacı bir etki yaratmaktır.)</a:t>
            </a:r>
          </a:p>
          <a:p>
            <a:r>
              <a:rPr lang="tr-TR" dirty="0" smtClean="0"/>
              <a:t>Buraya ürün ve hizmetlerinizin veya şirketinizle çalışmanın en büyük avantajlarının madde işaretli bir listesini ekleyebilir veya birkaç kısa paragrafta daha iyi olduğunuz noktaları özetleyebilirsiniz.</a:t>
            </a:r>
          </a:p>
          <a:p>
            <a:r>
              <a:rPr lang="tr-TR" dirty="0" smtClean="0"/>
              <a:t>Sunduğunuz hizmetlerle ilgili bazı özel bilgiler vermeyi ve rakiplerinizden farklarınızı anlatmayı unutmayın.</a:t>
            </a:r>
            <a:endParaRPr lang="tr-TR" dirty="0"/>
          </a:p>
        </p:txBody>
      </p:sp>
      <p:sp>
        <p:nvSpPr>
          <p:cNvPr id="12" name="Metin Yer Tutucusu 11"/>
          <p:cNvSpPr>
            <a:spLocks noGrp="1"/>
          </p:cNvSpPr>
          <p:nvPr>
            <p:ph type="body" sz="quarter" idx="22"/>
          </p:nvPr>
        </p:nvSpPr>
        <p:spPr/>
        <p:txBody>
          <a:bodyPr/>
          <a:lstStyle/>
          <a:p>
            <a:r>
              <a:rPr lang="tr-TR" dirty="0" smtClean="0"/>
              <a:t>“Çekinmeyin! Ne kadar iyi olduğunuzu gösterin! Burası, heyecan verici başarı hikayeleri için mükemmel bir yer." </a:t>
            </a:r>
          </a:p>
          <a:p>
            <a:r>
              <a:rPr lang="tr-TR" b="1" dirty="0" smtClean="0"/>
              <a:t>- </a:t>
            </a:r>
            <a:r>
              <a:rPr lang="tr-TR" b="1" dirty="0" err="1" smtClean="0"/>
              <a:t>Annie</a:t>
            </a:r>
            <a:r>
              <a:rPr lang="tr-TR" b="1" dirty="0" smtClean="0"/>
              <a:t> D., </a:t>
            </a:r>
            <a:r>
              <a:rPr lang="tr-TR" b="1" dirty="0" err="1" smtClean="0"/>
              <a:t>Charlotte</a:t>
            </a:r>
            <a:r>
              <a:rPr lang="tr-TR" b="1" dirty="0" smtClean="0"/>
              <a:t>, NC</a:t>
            </a:r>
          </a:p>
        </p:txBody>
      </p:sp>
      <p:sp>
        <p:nvSpPr>
          <p:cNvPr id="19" name="Metin Yer Tutucusu 18"/>
          <p:cNvSpPr>
            <a:spLocks noGrp="1"/>
          </p:cNvSpPr>
          <p:nvPr>
            <p:ph type="body" sz="quarter" idx="23"/>
          </p:nvPr>
        </p:nvSpPr>
        <p:spPr/>
        <p:txBody>
          <a:bodyPr/>
          <a:lstStyle/>
          <a:p>
            <a:r>
              <a:rPr lang="tr-TR" dirty="0"/>
              <a:t>İşinizin ne kadar mükemmel olduğunu saatlerce anlatabileceğinizi biliyoruz. (Bunun için sizi suçlamıyoruz tabii. Harikasınız</a:t>
            </a:r>
            <a:r>
              <a:rPr lang="tr-TR" dirty="0" smtClean="0"/>
              <a:t>!)</a:t>
            </a:r>
          </a:p>
          <a:p>
            <a:r>
              <a:rPr lang="tr-TR" dirty="0" smtClean="0"/>
              <a:t>Ancak </a:t>
            </a:r>
            <a:r>
              <a:rPr lang="tr-TR" dirty="0"/>
              <a:t>burada kısa ve hoş bir metin kullanmanız gerektiğinden size neleri dahil edebileceğinize dair birkaç öneri sunduk…</a:t>
            </a:r>
          </a:p>
        </p:txBody>
      </p:sp>
      <p:sp>
        <p:nvSpPr>
          <p:cNvPr id="20" name="Metin Yer Tutucusu 19"/>
          <p:cNvSpPr>
            <a:spLocks noGrp="1"/>
          </p:cNvSpPr>
          <p:nvPr>
            <p:ph type="body" sz="quarter" idx="24"/>
          </p:nvPr>
        </p:nvSpPr>
        <p:spPr>
          <a:xfrm>
            <a:off x="3665820" y="5621195"/>
            <a:ext cx="2834640" cy="1433040"/>
          </a:xfrm>
        </p:spPr>
        <p:txBody>
          <a:bodyPr/>
          <a:lstStyle/>
          <a:p>
            <a:r>
              <a:rPr lang="tr-TR" dirty="0" smtClean="0"/>
              <a:t>Sol tarafta rekabet avantajlarından bahsetmeyi ve orta kısımda kısaca bir müşterinizle ilgili başarı öykünüzü veya heyecan verici başarı hikayelerinizden bazılarını anlatmayı deneyebilirsiniz.</a:t>
            </a:r>
          </a:p>
          <a:p>
            <a:r>
              <a:rPr lang="tr-TR" dirty="0" smtClean="0"/>
              <a:t>Bu sayfanın sağ tarafı ise başlıca ürün veya hizmetlerin bir özetini vermek için mükemmeldir.</a:t>
            </a:r>
            <a:endParaRPr lang="tr-TR" dirty="0"/>
          </a:p>
        </p:txBody>
      </p:sp>
      <p:sp>
        <p:nvSpPr>
          <p:cNvPr id="21" name="Metin Yer Tutucusu 20"/>
          <p:cNvSpPr>
            <a:spLocks noGrp="1"/>
          </p:cNvSpPr>
          <p:nvPr>
            <p:ph type="body" sz="quarter" idx="25"/>
          </p:nvPr>
        </p:nvSpPr>
        <p:spPr>
          <a:xfrm>
            <a:off x="3665820" y="5178425"/>
            <a:ext cx="2834641" cy="369336"/>
          </a:xfrm>
        </p:spPr>
        <p:txBody>
          <a:bodyPr/>
          <a:lstStyle/>
          <a:p>
            <a:r>
              <a:rPr lang="tr-TR" dirty="0" smtClean="0"/>
              <a:t>Yaptığınız En İyi İşlere Odaklanın</a:t>
            </a:r>
            <a:endParaRPr lang="tr-TR" dirty="0"/>
          </a:p>
        </p:txBody>
      </p:sp>
      <p:sp>
        <p:nvSpPr>
          <p:cNvPr id="22" name="Metin Yer Tutucusu 21"/>
          <p:cNvSpPr>
            <a:spLocks noGrp="1"/>
          </p:cNvSpPr>
          <p:nvPr>
            <p:ph type="body" sz="quarter" idx="26"/>
          </p:nvPr>
        </p:nvSpPr>
        <p:spPr/>
        <p:txBody>
          <a:bodyPr/>
          <a:lstStyle/>
          <a:p>
            <a:r>
              <a:rPr lang="tr-TR" dirty="0" smtClean="0"/>
              <a:t>Ürün ve hizmetlerimiz</a:t>
            </a:r>
            <a:endParaRPr lang="tr-TR" dirty="0"/>
          </a:p>
        </p:txBody>
      </p:sp>
      <p:sp>
        <p:nvSpPr>
          <p:cNvPr id="23" name="Metin Yer Tutucusu 22"/>
          <p:cNvSpPr>
            <a:spLocks noGrp="1"/>
          </p:cNvSpPr>
          <p:nvPr>
            <p:ph type="body" sz="quarter" idx="27"/>
          </p:nvPr>
        </p:nvSpPr>
        <p:spPr/>
        <p:txBody>
          <a:bodyPr/>
          <a:lstStyle/>
          <a:p>
            <a:r>
              <a:rPr lang="tr-TR" dirty="0" smtClean="0"/>
              <a:t>Burası sizin kısa bir konuşma yapacağınız yerdir. Ürünlerinizi veya hizmetlerinizi birine anlatmak için yalnızca birkaç saniyeniz olsaydı, ne derdiniz?</a:t>
            </a:r>
          </a:p>
          <a:p>
            <a:endParaRPr lang="tr-TR" dirty="0"/>
          </a:p>
        </p:txBody>
      </p:sp>
      <p:sp>
        <p:nvSpPr>
          <p:cNvPr id="24" name="Metin Yer Tutucusu 23"/>
          <p:cNvSpPr>
            <a:spLocks noGrp="1"/>
          </p:cNvSpPr>
          <p:nvPr>
            <p:ph type="body" sz="quarter" idx="28"/>
          </p:nvPr>
        </p:nvSpPr>
        <p:spPr/>
        <p:txBody>
          <a:bodyPr/>
          <a:lstStyle/>
          <a:p>
            <a:r>
              <a:rPr lang="tr-TR" dirty="0" smtClean="0"/>
              <a:t>Başlıca müşteriler</a:t>
            </a:r>
            <a:endParaRPr lang="tr-TR" dirty="0"/>
          </a:p>
        </p:txBody>
      </p:sp>
      <p:sp>
        <p:nvSpPr>
          <p:cNvPr id="25" name="Metin Yer Tutucusu 24"/>
          <p:cNvSpPr>
            <a:spLocks noGrp="1"/>
          </p:cNvSpPr>
          <p:nvPr>
            <p:ph type="body" sz="quarter" idx="29"/>
          </p:nvPr>
        </p:nvSpPr>
        <p:spPr/>
        <p:txBody>
          <a:bodyPr/>
          <a:lstStyle/>
          <a:p>
            <a:r>
              <a:rPr lang="tr-TR" dirty="0" smtClean="0"/>
              <a:t>En etkileyici müşterilerinizden birkaçını burada belirtmek isteyebilirsiniz:</a:t>
            </a:r>
          </a:p>
          <a:p>
            <a:endParaRPr lang="tr-TR" dirty="0"/>
          </a:p>
        </p:txBody>
      </p:sp>
      <p:sp>
        <p:nvSpPr>
          <p:cNvPr id="26" name="Metin Yer Tutucusu 25"/>
          <p:cNvSpPr>
            <a:spLocks noGrp="1"/>
          </p:cNvSpPr>
          <p:nvPr>
            <p:ph type="body" sz="quarter" idx="30"/>
          </p:nvPr>
        </p:nvSpPr>
        <p:spPr/>
        <p:txBody>
          <a:bodyPr/>
          <a:lstStyle/>
          <a:p>
            <a:r>
              <a:rPr lang="tr-TR" dirty="0" smtClean="0"/>
              <a:t>Bize Başvurun</a:t>
            </a:r>
            <a:endParaRPr lang="tr-TR" dirty="0"/>
          </a:p>
        </p:txBody>
      </p:sp>
      <p:sp>
        <p:nvSpPr>
          <p:cNvPr id="27" name="Metin Yer Tutucusu 26"/>
          <p:cNvSpPr>
            <a:spLocks noGrp="1"/>
          </p:cNvSpPr>
          <p:nvPr>
            <p:ph type="body" sz="quarter" idx="31"/>
          </p:nvPr>
        </p:nvSpPr>
        <p:spPr/>
        <p:txBody>
          <a:bodyPr/>
          <a:lstStyle/>
          <a:p>
            <a:r>
              <a:rPr lang="tr-TR" dirty="0"/>
              <a:t>Büyük, önemli bir şirket</a:t>
            </a:r>
          </a:p>
          <a:p>
            <a:r>
              <a:rPr lang="tr-TR" dirty="0"/>
              <a:t>Gerçekten de iyi bilinen bir şirket</a:t>
            </a:r>
          </a:p>
          <a:p>
            <a:r>
              <a:rPr lang="tr-TR" dirty="0"/>
              <a:t>Çok etkileyici bir şirket</a:t>
            </a:r>
          </a:p>
        </p:txBody>
      </p:sp>
      <p:sp>
        <p:nvSpPr>
          <p:cNvPr id="33" name="Metin Yer Tutucusu 32"/>
          <p:cNvSpPr>
            <a:spLocks noGrp="1"/>
          </p:cNvSpPr>
          <p:nvPr>
            <p:ph type="body" sz="quarter" idx="32"/>
          </p:nvPr>
        </p:nvSpPr>
        <p:spPr/>
        <p:txBody>
          <a:bodyPr/>
          <a:lstStyle/>
          <a:p>
            <a:r>
              <a:rPr lang="tr-TR" b="1" dirty="0"/>
              <a:t>[Şirket Adı</a:t>
            </a:r>
            <a:r>
              <a:rPr lang="tr-TR" b="1" dirty="0" smtClean="0"/>
              <a:t>]</a:t>
            </a:r>
          </a:p>
          <a:p>
            <a:r>
              <a:rPr lang="tr-TR" dirty="0" smtClean="0"/>
              <a:t>[</a:t>
            </a:r>
            <a:r>
              <a:rPr lang="tr-TR" dirty="0"/>
              <a:t>Açık Adres</a:t>
            </a:r>
            <a:r>
              <a:rPr lang="tr-TR" dirty="0" smtClean="0"/>
              <a:t>]</a:t>
            </a:r>
          </a:p>
          <a:p>
            <a:r>
              <a:rPr lang="tr-TR" dirty="0" smtClean="0"/>
              <a:t>[</a:t>
            </a:r>
            <a:r>
              <a:rPr lang="tr-TR" dirty="0"/>
              <a:t>Şehir, Posta Kodu</a:t>
            </a:r>
            <a:r>
              <a:rPr lang="tr-TR" dirty="0" smtClean="0"/>
              <a:t>]</a:t>
            </a:r>
          </a:p>
          <a:p>
            <a:r>
              <a:rPr lang="tr-TR" dirty="0" smtClean="0"/>
              <a:t>[</a:t>
            </a:r>
            <a:r>
              <a:rPr lang="tr-TR" dirty="0"/>
              <a:t>Telefon</a:t>
            </a:r>
            <a:r>
              <a:rPr lang="tr-TR" dirty="0" smtClean="0"/>
              <a:t>]</a:t>
            </a:r>
          </a:p>
          <a:p>
            <a:r>
              <a:rPr lang="tr-TR" dirty="0" smtClean="0"/>
              <a:t>[</a:t>
            </a:r>
            <a:r>
              <a:rPr lang="tr-TR" dirty="0"/>
              <a:t>E-posta Adresi]</a:t>
            </a:r>
          </a:p>
        </p:txBody>
      </p:sp>
      <p:sp>
        <p:nvSpPr>
          <p:cNvPr id="38" name="Metin Yer Tutucusu 37"/>
          <p:cNvSpPr>
            <a:spLocks noGrp="1"/>
          </p:cNvSpPr>
          <p:nvPr>
            <p:ph type="body" sz="quarter" idx="37"/>
          </p:nvPr>
        </p:nvSpPr>
        <p:spPr/>
        <p:txBody>
          <a:bodyPr/>
          <a:lstStyle/>
          <a:p>
            <a:r>
              <a:rPr lang="tr-TR" dirty="0" smtClean="0"/>
              <a:t>[Web Adresi]</a:t>
            </a:r>
            <a:endParaRPr lang="tr-TR" dirty="0"/>
          </a:p>
        </p:txBody>
      </p:sp>
    </p:spTree>
    <p:extLst>
      <p:ext uri="{BB962C8B-B14F-4D97-AF65-F5344CB8AC3E}">
        <p14:creationId xmlns:p14="http://schemas.microsoft.com/office/powerpoint/2010/main" val="3218315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Broşür">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Broşür">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Broşür">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Bu değer kaydetme veya değiştirme sayısını belirtir. Bu uygulama, her değiştirme işleminden sonra bu değeri güncelleştirmekten sorumludur.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2C4A8D7-C01B-4DE2-A07B-89BD602E1D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327D78D9-ABCB-4365-8FC6-81DAE6D76C8D}">
  <ds:schemaRefs>
    <ds:schemaRef ds:uri="http://schemas.microsoft.com/sharepoint/v3/contenttype/forms"/>
  </ds:schemaRefs>
</ds:datastoreItem>
</file>

<file path=customXml/itemProps3.xml><?xml version="1.0" encoding="utf-8"?>
<ds:datastoreItem xmlns:ds="http://schemas.openxmlformats.org/officeDocument/2006/customXml" ds:itemID="{0C341F41-647A-43BF-B6CC-90888A493BBA}">
  <ds:schemaRefs>
    <ds:schemaRef ds:uri="http://schemas.microsoft.com/office/2006/documentManagement/types"/>
    <ds:schemaRef ds:uri="http://purl.org/dc/elements/1.1/"/>
    <ds:schemaRef ds:uri="http://purl.org/dc/dcmitype/"/>
    <ds:schemaRef ds:uri="http://schemas.microsoft.com/office/2006/metadata/properties"/>
    <ds:schemaRef ds:uri="http://www.w3.org/XML/1998/namespace"/>
    <ds:schemaRef ds:uri="http://schemas.openxmlformats.org/package/2006/metadata/core-properties"/>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Brochure_Blueglass_Trifold_webapp</Template>
  <TotalTime>51</TotalTime>
  <Words>473</Words>
  <Application>Microsoft Office PowerPoint</Application>
  <PresentationFormat>Özel</PresentationFormat>
  <Paragraphs>45</Paragraphs>
  <Slides>2</Slides>
  <Notes>2</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vt:i4>
      </vt:variant>
    </vt:vector>
  </HeadingPairs>
  <TitlesOfParts>
    <vt:vector size="5" baseType="lpstr">
      <vt:lpstr>Arial</vt:lpstr>
      <vt:lpstr>Verdana</vt:lpstr>
      <vt:lpstr>Office Teması</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2013-06-10T19:09:05Z</dcterms:created>
  <dcterms:modified xsi:type="dcterms:W3CDTF">2013-07-20T01:17:20Z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