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9" r:id="rId7"/>
    <p:sldId id="260" r:id="rId8"/>
  </p:sldIdLst>
  <p:sldSz cx="12192000" cy="6858000"/>
  <p:notesSz cx="6858000" cy="9144000"/>
  <p:defaultTextStyle>
    <a:defPPr rtl="0">
      <a:defRPr lang="th-th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 rtl="0"/>
          <a:r>
            <a:rPr lang="th-TH" noProof="0" dirty="0">
              <a:latin typeface="Leelawadee" panose="020B0502040204020203" pitchFamily="34" charset="-34"/>
              <a:cs typeface="Leelawadee" panose="020B0502040204020203" pitchFamily="34" charset="-34"/>
            </a:rPr>
            <a:t>เครือข่าย</a:t>
          </a:r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91A66877-AC1C-46D9-BF2C-6024B638DEA9}">
      <dgm:prSet phldrT="[Text]"/>
      <dgm:spPr/>
      <dgm:t>
        <a:bodyPr rtlCol="0"/>
        <a:lstStyle/>
        <a:p>
          <a:pPr rtl="0"/>
          <a:r>
            <a:rPr lang="th-TH" noProof="0" dirty="0">
              <a:latin typeface="Leelawadee" panose="020B0502040204020203" pitchFamily="34" charset="-34"/>
              <a:cs typeface="Leelawadee" panose="020B0502040204020203" pitchFamily="34" charset="-34"/>
            </a:rPr>
            <a:t>ดาวเทียม</a:t>
          </a:r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76CC3289-2662-43F0-A3C6-BA04A135F08C}">
      <dgm:prSet phldrT="[Text]"/>
      <dgm:spPr/>
      <dgm:t>
        <a:bodyPr rtlCol="0"/>
        <a:lstStyle/>
        <a:p>
          <a:pPr rtl="0"/>
          <a:r>
            <a:rPr lang="th-TH" noProof="0" dirty="0">
              <a:latin typeface="Leelawadee" panose="020B0502040204020203" pitchFamily="34" charset="-34"/>
              <a:cs typeface="Leelawadee" panose="020B0502040204020203" pitchFamily="34" charset="-34"/>
            </a:rPr>
            <a:t>ลิงก์</a:t>
          </a:r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th-TH" noProof="0" dirty="0">
              <a:latin typeface="Leelawadee" panose="020B0502040204020203" pitchFamily="34" charset="-34"/>
              <a:cs typeface="Leelawadee" panose="020B0502040204020203" pitchFamily="34" charset="-34"/>
            </a:rPr>
            <a:t>ระบบคลาว</a:t>
          </a:r>
          <a:r>
            <a:rPr lang="th-TH" noProof="0" dirty="0" err="1">
              <a:latin typeface="Leelawadee" panose="020B0502040204020203" pitchFamily="34" charset="-34"/>
              <a:cs typeface="Leelawadee" panose="020B0502040204020203" pitchFamily="34" charset="-34"/>
            </a:rPr>
            <a:t>ด์</a:t>
          </a:r>
          <a:r>
            <a:rPr lang="th-TH" noProof="0" dirty="0">
              <a:latin typeface="Leelawadee" panose="020B0502040204020203" pitchFamily="34" charset="-34"/>
              <a:cs typeface="Leelawadee" panose="020B0502040204020203" pitchFamily="34" charset="-34"/>
            </a:rPr>
            <a:t>	</a:t>
          </a: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th-TH" noProof="0" dirty="0">
              <a:latin typeface="Leelawadee" panose="020B0502040204020203" pitchFamily="34" charset="-34"/>
              <a:cs typeface="Leelawadee" panose="020B0502040204020203" pitchFamily="34" charset="-34"/>
            </a:rPr>
            <a:t>ในพื้นที่เดียวกัน</a:t>
          </a:r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th-TH" noProof="0" dirty="0">
              <a:latin typeface="Leelawadee" panose="020B0502040204020203" pitchFamily="34" charset="-34"/>
              <a:cs typeface="Leelawadee" panose="020B0502040204020203" pitchFamily="34" charset="-34"/>
            </a:rPr>
            <a:t>แบบไฮบริด</a:t>
          </a:r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th-TH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  <dgm:t>
        <a:bodyPr rtlCol="0"/>
        <a:lstStyle/>
        <a:p>
          <a:pPr rtl="0"/>
          <a:endParaRPr lang="en-US"/>
        </a:p>
      </dgm:t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noProof="0" dirty="0">
              <a:latin typeface="Leelawadee" panose="020B0502040204020203" pitchFamily="34" charset="-34"/>
              <a:cs typeface="Leelawadee" panose="020B0502040204020203" pitchFamily="34" charset="-34"/>
            </a:rPr>
            <a:t>เครือข่าย</a:t>
          </a:r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noProof="0" dirty="0">
              <a:latin typeface="Leelawadee" panose="020B0502040204020203" pitchFamily="34" charset="-34"/>
              <a:cs typeface="Leelawadee" panose="020B0502040204020203" pitchFamily="34" charset="-34"/>
            </a:rPr>
            <a:t>ดาวเทียม</a:t>
          </a:r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noProof="0" dirty="0">
              <a:latin typeface="Leelawadee" panose="020B0502040204020203" pitchFamily="34" charset="-34"/>
              <a:cs typeface="Leelawadee" panose="020B0502040204020203" pitchFamily="34" charset="-34"/>
            </a:rPr>
            <a:t>ลิงก์</a:t>
          </a:r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3500" kern="1200" noProof="0" dirty="0">
              <a:latin typeface="Leelawadee" panose="020B0502040204020203" pitchFamily="34" charset="-34"/>
              <a:cs typeface="Leelawadee" panose="020B0502040204020203" pitchFamily="34" charset="-34"/>
            </a:rPr>
            <a:t>ระบบคลาว</a:t>
          </a:r>
          <a:r>
            <a:rPr lang="th-TH" sz="3500" kern="1200" noProof="0" dirty="0" err="1">
              <a:latin typeface="Leelawadee" panose="020B0502040204020203" pitchFamily="34" charset="-34"/>
              <a:cs typeface="Leelawadee" panose="020B0502040204020203" pitchFamily="34" charset="-34"/>
            </a:rPr>
            <a:t>ด์</a:t>
          </a:r>
          <a:r>
            <a:rPr lang="th-TH" sz="3500" kern="1200" noProof="0" dirty="0">
              <a:latin typeface="Leelawadee" panose="020B0502040204020203" pitchFamily="34" charset="-34"/>
              <a:cs typeface="Leelawadee" panose="020B0502040204020203" pitchFamily="34" charset="-34"/>
            </a:rPr>
            <a:t>	</a:t>
          </a:r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3500" kern="1200" noProof="0" dirty="0">
              <a:latin typeface="Leelawadee" panose="020B0502040204020203" pitchFamily="34" charset="-34"/>
              <a:cs typeface="Leelawadee" panose="020B0502040204020203" pitchFamily="34" charset="-34"/>
            </a:rPr>
            <a:t>ในพื้นที่เดียวกัน</a:t>
          </a:r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3500" kern="1200" noProof="0" dirty="0">
              <a:latin typeface="Leelawadee" panose="020B0502040204020203" pitchFamily="34" charset="-34"/>
              <a:cs typeface="Leelawadee" panose="020B0502040204020203" pitchFamily="34" charset="-34"/>
            </a:rPr>
            <a:t>แบบไฮบริด</a:t>
          </a:r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รายการป้ายชื่อไอคอน"/>
  <dgm:desc val="ใช้เพื่อแสดงข้อมูลที่ไม่ได้เรียงลำดับหรือจัดกลุ่มของข้อมูลที่อยู่ในรูปภาพที่เกี่ยวข้อง ใช้งานได้ดีที่สุดกับไอคอนหรือรูปภาพขนาดเล็กที่มีคำอธิบายข้อความสั้น ๆ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E66FD8-4790-4A47-AD65-F0767794A397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17/12/62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4E87B03-20CD-4F91-80FD-BABDF681536B}" type="datetime1">
              <a:rPr lang="th-TH" noProof="0" smtClean="0"/>
              <a:pPr/>
              <a:t>17/12/62</a:t>
            </a:fld>
            <a:endParaRPr lang="th-TH" noProof="0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6B3AB32-59DF-41F1-9618-EDFBF5049629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คำบรรยาย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 dirty="0"/>
              <a:t>คลิกเพื่อแก้ไขสไตล์คำบรรยายต้นแบบ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5BEF093-48E2-4CFD-A6B3-9CC06C708617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D49D72-5948-4913-B102-DC092CB3E9D3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29ED3D2-FCB5-454C-9498-33511B85609E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C08D39-9FBE-4E70-957C-DF4473ED4BCF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776A274-F5E1-4D2B-98C3-A3C7DF73E7AE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9E6786-0A15-41D3-8D3B-06E0716B7F4F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ชื่อเรื่อง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69BF9E-6858-4A12-AB2A-FC630DCC8EBE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4E5C9B-F4BD-4830-BB15-57D3BFA728DA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sp>
        <p:nvSpPr>
          <p:cNvPr id="7" name="สี่เหลี่ยมผืนผ้า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7A2362-3581-4FCD-8E60-7FFC9924DE0E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A3AFEA1-56B7-464D-850B-538B864DBD7F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60DEA5-558F-42F1-AD7D-AD3A4596D844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3ED3696-3F08-429E-82E9-382E4DB6BD14}" type="datetime1">
              <a:rPr lang="th-TH" noProof="0" smtClean="0"/>
              <a:t>17/12/62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57F1E4F-1CFF-5643-939E-217C01CDF565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7" name="รูปภาพ 6" descr="การเชื่อมต่อแบบดิจิทัล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กลุ่ม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สี่เหลี่ยมผืนผ้า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สี่เหลี่ยมผืนผ้า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สี่เหลี่ยมผืนผ้า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สี่เหลี่ยมผืนผ้า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th-TH" sz="60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ลวดลายแบ่งครึ่งสำหรับเทคโนโลยี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endParaRPr lang="th-TH" dirty="0">
              <a:solidFill>
                <a:srgbClr val="7CEBFF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สี่เหลี่ยมผืนผ้า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สี่เหลี่ยมผืนผ้า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th-TH" dirty="0">
                <a:solidFill>
                  <a:srgbClr val="FFFE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ข้อกำหนดทางเทคโนโลยี</a:t>
            </a:r>
          </a:p>
        </p:txBody>
      </p:sp>
      <p:graphicFrame>
        <p:nvGraphicFramePr>
          <p:cNvPr id="4" name="ตัวแทนเนื้อหา 3" descr="กราฟิก SmartArt ของไอคอน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962535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8" name="ตัวแทนเนื้อหา 4" descr="ตัวเลขแบบดิจิทัล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กลุ่ม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สี่เหลี่ยมผืนผ้า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สี่เหลี่ยมผืนผ้า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สี่เหลี่ยมผืนผ้า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การติดต่อสื่อสารแบบดิจิทัล</a:t>
            </a:r>
          </a:p>
        </p:txBody>
      </p:sp>
      <p:graphicFrame>
        <p:nvGraphicFramePr>
          <p:cNvPr id="6" name="ตัวแทนเนื้อหา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15911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5" name="รูปภาพ 4" descr="ตัวเลขแบบดิจิทัล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th-TH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ขอบคุณ</a:t>
            </a:r>
          </a:p>
        </p:txBody>
      </p:sp>
      <p:sp>
        <p:nvSpPr>
          <p:cNvPr id="3" name="คำบรรยาย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th-TH" dirty="0" err="1">
                <a:solidFill>
                  <a:schemeClr val="bg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someone</a:t>
            </a:r>
            <a:r>
              <a:rPr lang="th-TH" dirty="0">
                <a:solidFill>
                  <a:schemeClr val="bg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@</a:t>
            </a:r>
            <a:r>
              <a:rPr lang="th-TH" dirty="0" err="1">
                <a:solidFill>
                  <a:schemeClr val="bg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example</a:t>
            </a:r>
            <a:r>
              <a:rPr lang="th-TH" dirty="0">
                <a:solidFill>
                  <a:schemeClr val="bg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r>
              <a:rPr lang="th-TH" dirty="0" err="1">
                <a:solidFill>
                  <a:schemeClr val="bg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com</a:t>
            </a:r>
            <a:endParaRPr lang="th-TH" dirty="0">
              <a:solidFill>
                <a:schemeClr val="bg2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rtl="0"/>
            <a:endParaRPr lang="th-TH" dirty="0">
              <a:solidFill>
                <a:schemeClr val="bg2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rtl="0"/>
            <a:endParaRPr lang="th-TH" dirty="0">
              <a:solidFill>
                <a:schemeClr val="bg2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4" name="กลุ่ม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สี่เหลี่ยมผืนผ้า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สี่เหลี่ยมผืนผ้า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สี่เหลี่ยมผืนผ้า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แบ่งครึ่ง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EED214C-B51A-4B75-8B08-0E0DBD230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21BF1A-59D3-4E19-9B95-2FD4309AC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51EF32-6551-47EB-8BA9-22EF81F3DDA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PresentationFormat>แบบจอกว้าง</PresentationFormat>
  <Paragraphs>15</Paragraphs>
  <Slides>4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7" baseType="lpstr">
      <vt:lpstr>Leelawadee</vt:lpstr>
      <vt:lpstr>Wingdings 2</vt:lpstr>
      <vt:lpstr>แบ่งครึ่ง</vt:lpstr>
      <vt:lpstr>ลวดลายแบ่งครึ่งสำหรับเทคโนโลยี</vt:lpstr>
      <vt:lpstr>ข้อกำหนดทางเทคโนโลยี</vt:lpstr>
      <vt:lpstr>การติดต่อสื่อสารแบบดิจิทัล</vt:lpstr>
      <vt:lpstr>ขอบคุณ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2019-05-14T19:26:29Z</dcterms:created>
  <dcterms:modified xsi:type="dcterms:W3CDTF">2019-12-17T06:08:09Z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