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30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C5811-316E-45B4-B5EC-DD6C3033EB4A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19/02/63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2A64D5D-89CE-4442-9195-C70EC6BFB10E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8FD79C7-905A-4C8B-8800-03693A11A4A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2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 baseline="0">
        <a:solidFill>
          <a:schemeClr val="tx2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 baseline="0">
        <a:solidFill>
          <a:schemeClr val="tx2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 baseline="0">
        <a:solidFill>
          <a:schemeClr val="tx2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 baseline="0">
        <a:solidFill>
          <a:schemeClr val="tx2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1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1066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10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2872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11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7438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12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558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2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747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3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4587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4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9026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5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91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6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123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7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7084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8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9337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th-TH" smtClean="0">
                <a:cs typeface="Leelawadee" panose="020B0502040204020203" pitchFamily="34" charset="-34"/>
              </a:rPr>
              <a:pPr/>
              <a:t>9</a:t>
            </a:fld>
            <a:endParaRPr lang="th-TH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76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มุมมน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8" name="วงขวา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วงรี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20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วงซ้าย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วงรี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23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 baseline="0"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คำบรรยาย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 baseline="0">
                <a:solidFill>
                  <a:schemeClr val="tx1"/>
                </a:solidFill>
                <a:cs typeface="Leelawadee" panose="020B05020402040202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 dirty="0"/>
              <a:t>คลิกเพื่อแก้ไขสไตล์คำบรรยายต้นแบบ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929D11D1-4F29-4370-A194-CD88553F90A7}" type="datetime1">
              <a:rPr lang="th-TH" noProof="0" smtClean="0"/>
              <a:t>19/02/63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48920BD4-378F-4EBE-85FD-93939228F854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ันยายน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 สิงหาคม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 กันยายน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5/6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13/12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19/20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26/27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th-TH" baseline="0" noProof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ตุลาคม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sz="1300" b="0" kern="120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3/4</a:t>
            </a:r>
            <a:endParaRPr lang="th-TH" baseline="0" noProof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sz="1300" b="0" kern="120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5</a:t>
            </a:r>
            <a:endParaRPr lang="th-TH" baseline="0" noProof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bg1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bg1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10/11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กันยายน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022E0EB7-87D2-40CB-8E53-D4B30C1F8F2C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ตุลาคม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300" baseline="0" noProof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 กันยายน</a:t>
            </a:r>
          </a:p>
          <a:p>
            <a:pPr algn="l" rtl="0"/>
            <a:endParaRPr lang="th-TH" sz="1300" b="0" baseline="0" noProof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1 ตุลาคม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h-TH" baseline="0" noProof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h-TH" baseline="0" noProof="0">
                <a:latin typeface="Leelawadee" panose="020B0502040204020203" pitchFamily="34" charset="-34"/>
                <a:cs typeface="Leelawadee" panose="020B0502040204020203" pitchFamily="34" charset="-34"/>
              </a:rPr>
              <a:t>3/4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10/11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17/18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24/25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31/</a:t>
            </a:r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พฤศจิกายน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ตุลาคม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372826DF-0030-45EF-9F19-00254B6A53B0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พฤศจิกายน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 ตุลาคม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	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  <a:endParaRPr lang="th-TH" baseline="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31</a:t>
            </a:r>
            <a:r>
              <a:rPr lang="th-TH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/1 พฤศจิกายน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9" name="กล่องข้อความ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28/29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พฤศจิกายน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ธันวาคม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5/6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166E820D-A78F-4C6A-BE6C-DC0D6EDFA41F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ธันวาคม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 พฤศจิกายน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 ธันวาคม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th-TH" sz="1300" b="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5/6</a:t>
            </a:r>
            <a:endParaRPr lang="th-TH" baseline="0" noProof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	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13/12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19/20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26/27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มกราคม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	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ธันวาคม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F8BD50C-EA52-4907-B284-44E1E5346EA7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8" name="วงขวา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วงรี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0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วงซ้าย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วงรี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3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  <a:lvl2pPr>
              <a:defRPr baseline="0">
                <a:cs typeface="Leelawadee" panose="020B0502040204020203" pitchFamily="34" charset="-34"/>
              </a:defRPr>
            </a:lvl2pPr>
            <a:lvl3pPr>
              <a:defRPr baseline="0">
                <a:cs typeface="Leelawadee" panose="020B0502040204020203" pitchFamily="34" charset="-34"/>
              </a:defRPr>
            </a:lvl3pPr>
            <a:lvl4pPr>
              <a:defRPr baseline="0">
                <a:cs typeface="Leelawadee" panose="020B0502040204020203" pitchFamily="34" charset="-34"/>
              </a:defRPr>
            </a:lvl4pPr>
            <a:lvl5pPr>
              <a:defRPr baseline="0">
                <a:cs typeface="Leelawadee" panose="020B0502040204020203" pitchFamily="34" charset="-34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D890341E-516D-445A-9F2D-11E7C5C02233}" type="datetime1">
              <a:rPr lang="th-TH" noProof="0" smtClean="0"/>
              <a:t>19/02/63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EB97E0C-8F25-49B0-9FED-AD60A4CEA8B4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6" name="วงขวา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วงรี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วงซ้าย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วงรี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1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9A8C4EFF-C018-4855-AB37-2AFFBBF8EFE9}" type="datetime1">
              <a:rPr lang="th-TH" noProof="0" smtClean="0"/>
              <a:t>19/02/63</a:t>
            </a:fld>
            <a:endParaRPr lang="th-TH" noProof="0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EB97E0C-8F25-49B0-9FED-AD60A4CEA8B4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มกราคม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30 ธันวาคม</a:t>
            </a:r>
            <a:endParaRPr lang="th-TH" sz="1300" b="0" baseline="0" noProof="0">
              <a:solidFill>
                <a:schemeClr val="bg2">
                  <a:lumMod val="90000"/>
                </a:schemeClr>
              </a:solidFill>
              <a:effectLst/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  <a:endParaRPr lang="th-TH" sz="1300" b="0" baseline="0" noProof="0">
              <a:solidFill>
                <a:schemeClr val="bg2">
                  <a:lumMod val="90000"/>
                </a:schemeClr>
              </a:solidFill>
              <a:effectLst/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4" name="กล่องข้อความ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 มกราคม</a:t>
            </a:r>
          </a:p>
        </p:txBody>
      </p:sp>
      <p:sp>
        <p:nvSpPr>
          <p:cNvPr id="1795" name="กล่องข้อความ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7" name="กล่องข้อความ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3" name="กล่องข้อความ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18/19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25/26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1" name="กล่องข้อความ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1/2 กุมภาพันธ์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มกราคม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88A96C7D-A26B-48E3-855C-F255B4E06908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78" name="ข้อความแนะนำ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th-TH" sz="1100" b="1" i="1" baseline="0" noProof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หมายเหตุ: </a:t>
            </a:r>
          </a:p>
          <a:p>
            <a:pPr rtl="0">
              <a:spcBef>
                <a:spcPts val="1200"/>
              </a:spcBef>
            </a:pPr>
            <a:r>
              <a:rPr lang="th-TH" sz="1100" b="1" i="1" baseline="0" noProof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คุณสามารถพิมพ์เทมเพลตนี้เพื่อใช้เป็นปฏิทินติดผนังได้ คุณยังสามารถคัดลอกสไลด์สำหรับแต่ละเดือนเพื่อเพิ่มลงในงานนำเสนอของคุณเองได้ด้วยเช่นกัน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ุมภาพันธ์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 มกราคม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300" b="0" baseline="0" noProof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  <a:p>
            <a:pPr lvl="0" rtl="0"/>
            <a:endParaRPr lang="th-TH" baseline="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5" name="กล่องข้อความ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7" name="กล่องข้อความ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1/2 กุมภาพันธ์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15/16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22/23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baseline="0" noProof="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29/</a:t>
            </a:r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มีนาคม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กุมภาพันธ์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1CB90ED1-023F-430D-98E5-EBEC1E468464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มีนาคม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 กุมภาพันธ์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300" b="0" baseline="0" noProof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  <a:p>
            <a:pPr lvl="0" rtl="0"/>
            <a:endParaRPr lang="th-TH" baseline="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29</a:t>
            </a:r>
            <a:r>
              <a:rPr lang="th-TH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/1 มีนาคม</a:t>
            </a:r>
          </a:p>
        </p:txBody>
      </p:sp>
      <p:sp>
        <p:nvSpPr>
          <p:cNvPr id="1798" name="กล่องข้อความ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baseline="0" noProof="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28/29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มีนาคม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เมษายน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FBFA92BE-8D62-403D-9534-B9A0238437F8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มษายน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 มีนาคม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300" b="0" baseline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 เมษายน</a:t>
            </a:r>
          </a:p>
          <a:p>
            <a:pPr lvl="0" rtl="0"/>
            <a:endParaRPr lang="th-TH" baseline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300" b="0" baseline="0" noProof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  <a:p>
            <a:pPr lvl="0" rtl="0"/>
            <a:endParaRPr lang="th-TH" baseline="0" noProof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300" b="0" baseline="0" noProof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  <a:p>
            <a:pPr lvl="0" rtl="0"/>
            <a:endParaRPr lang="th-TH" baseline="0" noProof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cap="none" spc="0" baseline="0" noProof="0">
                <a:ln w="0"/>
                <a:solidFill>
                  <a:schemeClr val="tx1"/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18/19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25/26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พ.ค.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เมษายน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F9AC4378-A7C8-4B65-B8DE-40785137205E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พฤษภาคม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 เมษายน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 พ.ค.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7" name="กล่องข้อความ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16/17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23/24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  <a:endParaRPr lang="th-TH" baseline="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30/31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พ.ค.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มิถุนายน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3E237325-D699-49F1-88BD-CD381E68D873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มิถุนายน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 มิถุนายน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th-TH" sz="130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	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cap="none" spc="0" baseline="0" noProof="0">
                <a:ln w="0"/>
                <a:solidFill>
                  <a:schemeClr val="tx1"/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13/14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20/21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27/28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กรกฎาคม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มิถุนายน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8F4DAF30-8B81-4ABE-806D-B154EEDAAFDE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รกฎาคม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29 มิถุนายน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 กรกฎาคม</a:t>
            </a:r>
          </a:p>
        </p:txBody>
      </p:sp>
      <p:sp>
        <p:nvSpPr>
          <p:cNvPr id="1795" name="กล่องข้อความ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18/19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25/26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1/2 สิงหาคม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กรกฎาคม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43BA6CDA-7EB0-4B9F-92D0-967EDDA9A4B8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ิงหาคม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 กรกฎาคม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kern="1200" cap="none" spc="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h-TH" baseline="0" noProof="0">
                <a:solidFill>
                  <a:schemeClr val="bg2">
                    <a:lumMod val="9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1/2 สิงหาคม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15/16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22/23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29/30</a:t>
            </a:r>
          </a:p>
        </p:txBody>
      </p:sp>
      <p:sp>
        <p:nvSpPr>
          <p:cNvPr id="1828" name="กล่องข้อควา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h-TH" sz="3600" b="0" baseline="0" noProof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สิงหาคม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กันยายน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h-TH" sz="1300" b="0" baseline="0" noProof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5/6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/>
              <a:t>คลิกเพื่อเพิ่มข้อความ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C5A780C1-719C-4A44-9746-CA05B782C871}" type="datetime1">
              <a:rPr lang="th-TH" noProof="0" smtClean="0"/>
              <a:t>19/02/63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 baseline="0"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baseline="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3618" name="กลุ่ม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ตัวเชื่อมต่อตรง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ตัวเชื่อมต่อตรง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ตัวเชื่อมต่อตรง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ตัวเชื่อมต่อตรง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ตัวเชื่อมต่อตรง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ตัวเชื่อมต่อตรง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ตัวเชื่อมต่อตรง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กลุ่ม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ตัวเชื่อมต่อตรง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ตัวเชื่อมต่อตรง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ตัวเชื่อมต่อตรง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ตัวเชื่อมต่อตรง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ตัวเชื่อมต่อตรง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ตัวเชื่อมต่อตรง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ตัวเชื่อมต่อตรง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กลุ่ม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ตัวเชื่อมต่อตรง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ตัวเชื่อมต่อตรง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ตัวเชื่อมต่อตรง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ตัวเชื่อมต่อตรง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ตัวเชื่อมต่อตรง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ตัวเชื่อมต่อตรง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ตัวเชื่อมต่อตรง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กลุ่ม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ตัวเชื่อมต่อตรง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ตัวเชื่อมต่อตรง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ตัวเชื่อมต่อตรง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ตัวเชื่อมต่อตรง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ตัวเชื่อมต่อตรง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ตัวเชื่อมต่อตรง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ตัวเชื่อมต่อตรง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กลุ่ม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ตัวเชื่อมต่อตรง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ตัวเชื่อมต่อตรง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ตัวเชื่อมต่อตรง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ตัวเชื่อมต่อตรง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ตัวเชื่อมต่อตรง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ตัวเชื่อมต่อตรง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ตัวเชื่อมต่อตรง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กลุ่ม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ตัวเชื่อมต่อตรง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ตัวเชื่อมต่อตรง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ตัวเชื่อมต่อตรง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ตัวเชื่อมต่อตรง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ตัวเชื่อมต่อตรง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ตัวเชื่อมต่อตรง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ตัวเชื่อมต่อตรง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กลุ่ม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กลุ่ม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ตัวเชื่อมต่อตรง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ตัวเชื่อมต่อตรง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ตัวเชื่อมต่อตรง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ตัวเชื่อมต่อตรง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ตัวเชื่อมต่อตรง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ตัวเชื่อมต่อตรง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ตัวเชื่อมต่อตรง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กลุ่ม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ตัวเชื่อมต่อตรง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ตัวเชื่อมต่อตรง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ตัวเชื่อมต่อตรง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ตัวเชื่อมต่อตรง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ตัวเชื่อมต่อตรง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วงขวา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วงรี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061" name="รูปภาพ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วงซ้าย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วงรี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baseline="0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48" name="รูปภาพ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กล่องข้อความ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h-TH" sz="1200" b="1" baseline="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843" name="กล่องข้อความ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h-TH" sz="1200" b="1" baseline="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844" name="กล่องข้อความ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h-TH" sz="1200" b="1" baseline="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845" name="กล่องข้อความ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h-TH" sz="1200" b="1" baseline="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846" name="กล่องข้อความ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h-TH" sz="1200" b="1" baseline="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847" name="กล่องข้อความ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h-TH" sz="1200" b="1" baseline="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ส./อา.</a:t>
            </a:r>
          </a:p>
        </p:txBody>
      </p:sp>
      <p:sp>
        <p:nvSpPr>
          <p:cNvPr id="49" name="กล่องข้อความ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th-TH" sz="2400" baseline="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2020</a:t>
            </a: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79639C0-DC45-4FB2-90C1-56C6BC62FA3F}" type="datetime1">
              <a:rPr lang="th-TH" noProof="0" smtClean="0"/>
              <a:t>19/02/63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sp>
        <p:nvSpPr>
          <p:cNvPr id="86" name="ข้อความแนะนำ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th-TH" sz="1100" b="1" i="1" baseline="0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หมายเหตุ: </a:t>
            </a:r>
          </a:p>
          <a:p>
            <a:pPr rtl="0">
              <a:spcBef>
                <a:spcPts val="1200"/>
              </a:spcBef>
            </a:pPr>
            <a:r>
              <a:rPr lang="th-TH" sz="1100" b="1" i="1" baseline="0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คุณสามารถพิมพ์เท</a:t>
            </a:r>
            <a:r>
              <a:rPr lang="th-TH" sz="1100" b="1" i="1" baseline="0" noProof="0" dirty="0" err="1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มเ</a:t>
            </a:r>
            <a:r>
              <a:rPr lang="th-TH" sz="1100" b="1" i="1" baseline="0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พลตน</a:t>
            </a:r>
            <a:r>
              <a:rPr lang="th-TH" sz="1100" b="1" i="1" baseline="0" noProof="0" dirty="0" err="1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ี้</a:t>
            </a:r>
            <a:r>
              <a:rPr lang="th-TH" sz="1100" b="1" i="1" baseline="0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เพื่อใช้เป็นปฏิทินติดผนังได้ คุณยังสามารถคัดลอกสไลด์สำหรับแต่ละเดือนเพื่อเพิ่มลงในงานนำเสนอของคุณเองได้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chemeClr val="accent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ตัวแทนข้อความ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8" name="ตัวแทนข้อความ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4" name="ตัวแทนข้อความ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0" name="ตัวแทนข้อความ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6" name="ตัวแทนข้อความ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2" name="ตัวแทนข้อความ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7" name="ตัวแทนข้อความ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3" name="ตัวแทนข้อความ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9" name="ตัวแทนข้อความ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5" name="ตัวแทนข้อความ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1" name="ตัวแทนข้อความ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3" name="ตัวแทนข้อความ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9" name="ตัวแทนข้อความ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5" name="ตัวแทนข้อความ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1" name="ตัวแทนข้อความ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7" name="ตัวแทนข้อความ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3" name="ตัวแทนข้อความ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4" name="ตัวแทนข้อความ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0" name="ตัวแทนข้อความ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6" name="ตัวแทนข้อความ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2" name="ตัวแทนข้อความ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8" name="ตัวแทนข้อความ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4" name="ตัวแทนข้อความ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5" name="ตัวแทนข้อความ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1" name="ตัวแทนข้อความ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7" name="ตัวแทนข้อความ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3" name="ตัวแทนข้อความ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9" name="ตัวแทนข้อความ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5" name="ตัวแทนข้อความ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6" name="ตัวแทนข้อความ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2" name="ตัวแทนข้อความ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8" name="ตัวแทนข้อความ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4" name="ตัวแทนข้อความ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0" name="ตัวแทนข้อความ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6" name="ตัวแทนข้อความ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ตัวแทนข้อความ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3" name="ตัวแทนข้อความ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1" name="ตัวแทนข้อความ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7" name="ตัวแทนข้อความ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6" name="ตัวแทนข้อความ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2" name="ตัวแทนข้อความ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8" name="ตัวแทนข้อความ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4" name="ตัวแทนข้อความ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0" name="ตัวแทนข้อความ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8" name="ตัวแทนข้อความ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4" name="ตัวแทนข้อความ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6" name="ตัวแทนข้อความ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2" name="ตัวแทนข้อความ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8" name="ตัวแทนข้อความ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9" name="ตัวแทนข้อความ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5" name="ตัวแทนข้อความ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7" name="ตัวแทนข้อความ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3" name="ตัวแทนข้อความ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9" name="ตัวแทนข้อความ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0" name="ตัวแทนข้อความ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6" name="ตัวแทนข้อความ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8" name="ตัวแทนข้อความ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0" name="ตัวแทนข้อความ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1" name="ตัวแทนข้อความ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7" name="ตัวแทนข้อความ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9" name="ตัวแทนข้อความ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5" name="ตัวแทนข้อความ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ตัวแทนข้อความ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3" name="ตัวแทนข้อความ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1" name="ตัวแทนข้อความ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7" name="ตัวแทนข้อความ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6" name="ตัวแทนข้อความ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2" name="ตัวแทนข้อความ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8" name="ตัวแทนข้อความ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4" name="ตัวแทนข้อความ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0" name="ตัวแทนข้อความ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8" name="ตัวแทนข้อความ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4" name="ตัวแทนข้อความ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6" name="ตัวแทนข้อความ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2" name="ตัวแทนข้อความ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8" name="ตัวแทนข้อความ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9" name="ตัวแทนข้อความ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5" name="ตัวแทนข้อความ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7" name="ตัวแทนข้อความ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3" name="ตัวแทนข้อความ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9" name="ตัวแทนข้อความ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0" name="ตัวแทนข้อความ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6" name="ตัวแทนข้อความ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8" name="ตัวแทนข้อความ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0" name="ตัวแทนข้อความ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1" name="ตัวแทนข้อความ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7" name="ตัวแทนข้อความ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9" name="ตัวแทนข้อความ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5" name="ตัวแทนข้อความ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ตัวแทนข้อความ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5" name="ตัวแทนข้อความ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ตัวแทนข้อความ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5" name="ตัวแทนข้อความ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ตัวแทนข้อความ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5" name="ตัวแทนข้อความ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ตัวแทนข้อความ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75" name="ตัวแทนข้อความ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ปฏิทิน 2 ห่วง 2020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ธีมของ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นำเสนอทางหน้าจอ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5" baseType="lpstr">
      <vt:lpstr>Arial</vt:lpstr>
      <vt:lpstr>Leelawadee</vt:lpstr>
      <vt:lpstr>ปฏิทิน 2 ห่วง 2020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2020-02-18T17:34:16Z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