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7" autoAdjust="0"/>
    <p:restoredTop sz="94706" autoAdjust="0"/>
  </p:normalViewPr>
  <p:slideViewPr>
    <p:cSldViewPr>
      <p:cViewPr varScale="1">
        <p:scale>
          <a:sx n="111" d="100"/>
          <a:sy n="111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07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6DCF0C-C396-495C-A7F0-98A3331FFC39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04/08/60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CDB05F9-DFBE-4F2E-8797-709C4C348105}" type="datetime1">
              <a:rPr lang="th-TH" noProof="0" smtClean="0"/>
              <a:pPr/>
              <a:t>04/08/60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8DE00C7-EBF3-4482-A53D-61C96E817E74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3534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5807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1836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380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478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268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056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845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435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92963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990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130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กร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16546D4-599D-4BBB-9263-046539AE84E1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7" name="กล่องข้อความ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จ.</a:t>
            </a:r>
          </a:p>
        </p:txBody>
      </p:sp>
      <p:sp>
        <p:nvSpPr>
          <p:cNvPr id="188" name="กล่องข้อความ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89" name="กล่องข้อความ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90" name="กล่องข้อความ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91" name="กล่องข้อความ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92" name="กล่องข้อความ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อา.</a:t>
            </a:r>
          </a:p>
        </p:txBody>
      </p:sp>
      <p:sp>
        <p:nvSpPr>
          <p:cNvPr id="193" name="กล่องข้อความ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94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95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มกราคม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ตุล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FC624B7-AD23-4404-8EE7-865A53E837D7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ตุลาคม</a:t>
            </a: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พฤศจิก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5C21569-6582-4975-BC83-B66B91437987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4" name="กล่องข้อความ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พฤศจิกายน</a:t>
            </a: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ธันว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71410A8-E967-4494-95E7-2717BFDA7ED6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ธันวาคม</a:t>
            </a: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th-TH" noProof="0" dirty="0"/>
              <a:t>คลิกเพื่อเพิ่มชื่อเรื่อง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 dirty="0"/>
              <a:t>คลิกเพื่อเพิ่มชื่อเรื่องรอง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F68622-14DB-4D0C-92D6-7061D4CFC7F3}" type="datetime1">
              <a:rPr lang="th-TH" noProof="0" smtClean="0"/>
              <a:t>04/08/60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th-TH" noProof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h-TH" noProof="0" dirty="0"/>
              <a:t>คลิกเพื่อเพิ่มชื่อเรื่อง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784348-6F55-4F52-A955-0488FA1E0465}" type="datetime1">
              <a:rPr lang="th-TH" noProof="0" smtClean="0"/>
              <a:t>04/08/60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ุมภาพันธ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A4CF091-927B-436A-91FD-4F9576C19B1C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ีน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644E483-B619-42C5-A4F8-BF480EEA1C55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  <a:endParaRPr lang="th-TH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10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มีนาคม</a:t>
            </a: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มษ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B2169D0-A99A-4D05-98C0-291B62763B40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เมษายน</a:t>
            </a: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พ.ค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449FCFE-E309-4C15-8D83-A187F1BBC265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พ.ค.</a:t>
            </a: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มิถุน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3FF85C2-EE47-4A8C-BD01-0553CF4F5B20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มิถุนายน</a:t>
            </a: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รกฎ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78B751F-00A8-4727-9255-167492AE1E88}" type="datetime1">
              <a:rPr lang="th-TH" noProof="0" smtClean="0"/>
              <a:pPr/>
              <a:t>04/08/60</a:t>
            </a:fld>
            <a:endParaRPr lang="th-TH" noProof="0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3" name="กล่องข้อความ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กรกฎาคม</a:t>
            </a: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ิงหาค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43255EE-811D-479D-ADC5-861F83832942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สิงหาคม</a:t>
            </a: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ันยา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ตัวเชื่อมต่อตรง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ตัวเชื่อมต่อตรง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ตัวเชื่อมต่อตรง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ตัวเชื่อมต่อตรง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ตัวเชื่อมต่อตรง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ตัวเชื่อมต่อตรง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กลุ่ม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ตัวเชื่อมต่อตรง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ตัวเชื่อมต่อตรง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ตัวเชื่อมต่อตรง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ตัวเชื่อมต่อตรง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กลุ่ม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ตัวเชื่อมต่อตรง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ตัวเชื่อมต่อตรง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ตัวเชื่อมต่อตรง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ตัวเชื่อมต่อตรง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กลุ่ม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ตัวเชื่อมต่อตรง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ตัวเชื่อมต่อตรง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ตัวเชื่อมต่อตรง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ตัวเชื่อมต่อตรง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กลุ่ม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ตัวเชื่อมต่อตรง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ตัวเชื่อมต่อตรง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ตัวเชื่อมต่อตรง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ตรง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ตรง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ตัวเชื่อมต่อตรง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กลุ่ม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ตัวเชื่อมต่อตรง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ตัวเชื่อมต่อตรง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ตัวเชื่อมต่อตรง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ตัวเชื่อมต่อตรง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ตัวเชื่อมต่อตรง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ตัวเชื่อมต่อตรง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กลุ่ม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ตัวเชื่อมต่อตรง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กล่องข้อความ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98" name="กล่องข้อความ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99" name="กล่องข้อความ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00" name="กล่องข้อความ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01" name="กล่องข้อความ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2" name="กล่องข้อความ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103" name="กล่องข้อความ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  <a:endParaRPr lang="th-TH" sz="900" spc="-50" noProof="0" dirty="0">
              <a:solidFill>
                <a:schemeClr val="bg1">
                  <a:lumMod val="6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ตัวแทนรูปภาพ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12" name="ตัวแทนรูปภาพ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คลิกไอคอนเพื่อเพิ่มรูปภาพ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4ED2D02-AC40-4F68-8E68-BCAB298D5FE8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9" name="ตัวแทนข้อความ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80" name="กล่องข้อความ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181" name="กล่องข้อความ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182" name="กล่องข้อความ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183" name="กล่องข้อความ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184" name="กล่องข้อความ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185" name="กล่องข้อความ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6" name="กล่องข้อความ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09</a:t>
            </a:r>
          </a:p>
        </p:txBody>
      </p:sp>
      <p:sp>
        <p:nvSpPr>
          <p:cNvPr id="222" name="กล่องข้อความ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223" name="กล่องข้อความ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224" name="กล่องข้อความ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225" name="กล่องข้อความ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226" name="กล่องข้อความ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227" name="กล่องข้อความ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228" name="กล่องข้อความ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229" name="กล่องข้อความ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230" name="กล่องข้อความ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231" name="กล่องข้อความ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232" name="กล่องข้อความ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233" name="กล่องข้อความ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234" name="กล่องข้อความ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235" name="กล่องข้อความ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237" name="กล่องข้อความ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238" name="กล่องข้อความ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239" name="กล่องข้อความ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240" name="กล่องข้อความ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241" name="กล่องข้อความ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242" name="กล่องข้อความ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3" name="กล่องข้อความ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h-TH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245" name="กล่องข้อความ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  <a:endParaRPr lang="th-TH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6" name="กล่องข้อความ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247" name="กล่องข้อความ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248" name="กล่องข้อความ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249" name="กล่องข้อความ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250" name="กล่องข้อความ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</a:t>
            </a:r>
          </a:p>
        </p:txBody>
      </p:sp>
      <p:sp>
        <p:nvSpPr>
          <p:cNvPr id="251" name="กล่องข้อความ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h-TH" sz="900" spc="-50" noProof="0" dirty="0">
                <a:solidFill>
                  <a:schemeClr val="bg1">
                    <a:lumMod val="6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07</a:t>
            </a:r>
          </a:p>
        </p:txBody>
      </p:sp>
      <p:sp>
        <p:nvSpPr>
          <p:cNvPr id="255" name="ตัวแทนข้อความ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6" name="ตัวแทนข้อความ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7" name="ตัวแทนข้อความ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8" name="ตัวแทนข้อความ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59" name="ตัวแทนข้อความ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0" name="ตัวแทนข้อความ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1" name="ตัวแทนข้อความ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2" name="ตัวแทนข้อความ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3" name="ตัวแทนข้อความ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4" name="ตัวแทนข้อความ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5" name="ตัวแทนข้อความ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6" name="ตัวแทนข้อความ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7" name="ตัวแทนข้อความ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8" name="ตัวแทนข้อความ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69" name="ตัวแทนข้อความ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0" name="ตัวแทนข้อความ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1" name="ตัวแทนข้อความ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2" name="ตัวแทนข้อความ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3" name="ตัวแทนข้อความ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4" name="ตัวแทนข้อความ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5" name="ตัวแทนข้อความ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6" name="ตัวแทนข้อความ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7" name="ตัวแทนข้อความ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8" name="ตัวแทนข้อความ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79" name="ตัวแทนข้อความ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0" name="ตัวแทนข้อความ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1" name="ตัวแทนข้อความ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2" name="ตัวแทนข้อความ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3" name="ตัวแทนข้อความ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4" name="ตัวแทนข้อความ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5" name="ตัวแทนข้อความ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6" name="ตัวแทนข้อความ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7" name="ตัวแทนข้อความ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8" name="ตัวแทนข้อความ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89" name="ตัวแทนข้อความ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0" name="ตัวแทนข้อความ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1" name="ตัวแทนข้อความ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2" name="ตัวแทนข้อความ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3" name="ตัวแทนข้อความ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4" name="ตัวแทนข้อความ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295" name="ตัวแทนข้อความ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h-TH" noProof="0" dirty="0"/>
              <a:t>คลิกเพื่อเพิ่มข้อความ</a:t>
            </a:r>
          </a:p>
        </p:txBody>
      </p:sp>
      <p:sp>
        <p:nvSpPr>
          <p:cNvPr id="172" name="กล่องข้อความ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73" name="กล่องข้อความ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อ.</a:t>
            </a:r>
          </a:p>
        </p:txBody>
      </p:sp>
      <p:sp>
        <p:nvSpPr>
          <p:cNvPr id="174" name="กล่องข้อความ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พ.</a:t>
            </a:r>
          </a:p>
        </p:txBody>
      </p:sp>
      <p:sp>
        <p:nvSpPr>
          <p:cNvPr id="175" name="กล่องข้อความ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 err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</a:t>
            </a:r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</p:txBody>
      </p:sp>
      <p:sp>
        <p:nvSpPr>
          <p:cNvPr id="176" name="กล่องข้อความ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ศ.</a:t>
            </a:r>
          </a:p>
        </p:txBody>
      </p:sp>
      <p:sp>
        <p:nvSpPr>
          <p:cNvPr id="177" name="กล่องข้อความ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sp>
        <p:nvSpPr>
          <p:cNvPr id="179" name="กล่องข้อความ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h-TH" sz="900" spc="-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ส.</a:t>
            </a:r>
          </a:p>
        </p:txBody>
      </p:sp>
      <p:sp>
        <p:nvSpPr>
          <p:cNvPr id="187" name="ชื่อเรื่อง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2560</a:t>
            </a:r>
          </a:p>
        </p:txBody>
      </p:sp>
      <p:sp>
        <p:nvSpPr>
          <p:cNvPr id="188" name="ชื่อเรื่อง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h-TH" cap="all" spc="150" noProof="0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กันยายน</a:t>
            </a: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noProof="0" dirty="0"/>
              <a:t>คลิกเพื่อเพิ่มชื่อเรื่อง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 dirty="0"/>
              <a:t>คลิกเพื่อเพิ่มข้อความ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0DE4C26-3FE4-4B19-871D-E8381524CF90}" type="datetime1">
              <a:rPr lang="th-TH" smtClean="0"/>
              <a:pPr/>
              <a:t>04/08/60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B5B5863-7865-48FE-BD3C-D42099226715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7" name="ข้อความแนะนำ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h-TH" sz="1100" b="1" i="1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 </a:t>
            </a:r>
          </a:p>
          <a:p>
            <a:pPr rtl="0">
              <a:spcBef>
                <a:spcPts val="1200"/>
              </a:spcBef>
            </a:pPr>
            <a:r>
              <a:rPr lang="th-TH" sz="1100" b="1" i="1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คุณสามารถพิมพ์เท</a:t>
            </a:r>
            <a:r>
              <a:rPr lang="th-TH" sz="1100" b="1" i="1" noProof="0" dirty="0" err="1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มเ</a:t>
            </a:r>
            <a:r>
              <a:rPr lang="th-TH" sz="1100" b="1" i="1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พลตน</a:t>
            </a:r>
            <a:r>
              <a:rPr lang="th-TH" sz="1100" b="1" i="1" noProof="0" dirty="0" err="1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ี้</a:t>
            </a:r>
            <a:r>
              <a:rPr lang="th-TH" sz="1100" b="1" i="1" noProof="0" dirty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เพื่อใช้เป็นปฏิทินติดผนังได้ คุณยังสามารถคัดลอกสไลด์สำหรับแต่ละเดือนเพื่อเพิ่มลงในงานนำเสนอของคุณเองได้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รูปภาพ 3" descr="เด็กหญิงเล่นเลื่อนหิมะ" title="ตัวอย่างรูปภาพฤดูหนาว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ตัวแทนรูปภาพ 4" descr="ผู้ชายและเด็กสี่คนล้มทับกันบนเลื่อน" title="ตัวอย่างรูปภาพฤดูหนาว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ตัวแทนข้อความ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4" name="ตัวแทนข้อความ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5" name="ตัวแทนข้อความ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6" name="ตัวแทนข้อความ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7" name="ตัวแทนข้อความ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9" name="ตัวแทนข้อความ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8" name="ตัวแทนข้อความ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th-TH" dirty="0"/>
              <a:t>วันปีใหม่</a:t>
            </a:r>
          </a:p>
        </p:txBody>
      </p:sp>
      <p:sp>
        <p:nvSpPr>
          <p:cNvPr id="270" name="ตัวแทนข้อความ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1" name="ตัวแทนข้อความ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2" name="ตัวแทนข้อความ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3" name="ตัวแทนข้อความ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4" name="ตัวแทนข้อความ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5" name="ตัวแทนข้อความ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6" name="ตัวแทนข้อความ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7" name="ตัวแทนข้อความ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8" name="ตัวแทนข้อความ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9" name="ตัวแทนข้อความ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0" name="ตัวแทนข้อความ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1" name="ตัวแทนข้อความ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2" name="ตัวแทนข้อความ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3" name="ตัวแทนข้อความ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5" name="ตัวแทนข้อความ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4" name="ตัวแทนข้อความ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6" name="ตัวแทนข้อความ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7" name="ตัวแทนข้อความ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8" name="ตัวแทนข้อความ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9" name="ตัวแทนข้อความ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0" name="ตัวแทนข้อความ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1" name="ตัวแทนข้อความ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2" name="ตัวแทนข้อความ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3" name="ตัวแทนข้อความ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4" name="ตัวแทนข้อความ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5" name="ตัวแทนข้อความ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6" name="ตัวแทนข้อความ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7" name="ตัวแทนข้อความ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8" name="ตัวแทนข้อความ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9" name="ตัวแทนข้อความ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0" name="ตัวแทนข้อความ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1" name="ตัวแทนข้อความ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2" name="ตัวแทนข้อความ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3" name="ตัวแทนข้อความ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3" name="ตัวแทนข้อความ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รูปภาพ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ตัวแทนรูปภาพ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ตัวแทนข้อความ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ตัวแทนรูปภาพ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ตัวแทนข้อความ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</p:sld>
</file>

<file path=ppt/theme/theme1.xml><?xml version="1.0" encoding="utf-8"?>
<a:theme xmlns:a="http://schemas.openxmlformats.org/drawingml/2006/main" name="ปฏิทินของครอบครัว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ธีมของ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15</Words>
  <Application>Microsoft Office PowerPoint</Application>
  <PresentationFormat>นำเสนอทางหน้าจอ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5" baseType="lpstr">
      <vt:lpstr>Arial</vt:lpstr>
      <vt:lpstr>Leelawadee</vt:lpstr>
      <vt:lpstr>ปฏิทินของครอบครัว 2014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cp:lastModifiedBy>Ales Brunner (Moravia IT AS (USD))</cp:lastModifiedBy>
  <cp:revision>2</cp:revision>
  <dcterms:created xsi:type="dcterms:W3CDTF">2015-06-11T18:06:06Z</dcterms:created>
  <dcterms:modified xsi:type="dcterms:W3CDTF">2017-08-04T18:01:28Z</dcterms:modified>
</cp:coreProperties>
</file>