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7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2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11989381-577C-49AA-A4E2-5EBA34BD6249}" type="datetimeFigureOut">
              <a:rPr lang="th-TH"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05E7BEC-684E-4C3F-AEB2-ED7203F4ED33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E5E25F29-0308-477E-B892-CB798FED9259}" type="datetimeFigureOut">
              <a:t>09/02/58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8FD79C7-905A-4C8B-8800-03693A11A4A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th-TH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มุมมน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วงรี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วงรี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th-TH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th-TH" sz="24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A277F81-B8BE-4294-BB38-1B7161D526DE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8920BD4-378F-4EBE-85FD-93939228F85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ุมถาพันธ์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 มกราคม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806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616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616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616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/1</a:t>
            </a:r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มีนาคม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616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616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ีน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 กุมภาพันธ์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มีนาคม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28/29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99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มษายน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มีนาคม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033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658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342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91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867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03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03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658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342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91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867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พฤษภาคม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03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8065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8342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919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867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03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พฤษภ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เมษายน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r>
              <a:rPr lang="th-TH" sz="1300" b="0" baseline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พฤษภาคม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16/17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23/24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99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มิถุนายน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วงรี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วงรี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defRPr lang="th-TH"/>
            </a:lvl6pPr>
            <a:lvl7pPr latinLnBrk="0">
              <a:defRPr lang="th-TH" baseline="0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9A3A16-68B0-4C3C-9C15-9321178FD76C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วงรี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วงรี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1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9A3A16-68B0-4C3C-9C15-9321178FD76C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ิถุน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737272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มิถุนายน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81482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22058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60006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600056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44322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 พฤษภาคม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73727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8328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2386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61808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60185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3616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2663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8034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2092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8871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8922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897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2663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8034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20923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8871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8922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897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2663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8034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2092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8871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8922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897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28/29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2663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8034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20923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887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8922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897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5/6</a:t>
            </a:r>
            <a:endParaRPr lang="th-TH" sz="1300" b="0" kern="120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รกฎ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739140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835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411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359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409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42618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มิถุนายน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1010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95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7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219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69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9140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12/13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1010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95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71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219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6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914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19/20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1010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95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219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6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914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26/27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1010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95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71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219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6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r>
              <a:rPr lang="th-TH" sz="1300" b="0" baseline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300" b="0" baseline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สิงหาคม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914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2/3</a:t>
            </a:r>
            <a:endParaRPr lang="th-TH" sz="1300" b="0" kern="120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1010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95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71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219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6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914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ิงห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 กรกฎาคม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716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664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สิงหาคม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715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318552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313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16/17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313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23/24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313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313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39313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ันย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 สิงหาคม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786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362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310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361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151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  <a:endParaRPr lang="th-TH" sz="1300" b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981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750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079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027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077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87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9818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750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079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027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077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87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981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75033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079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027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077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20/21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87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9818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750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079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027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07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27/28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87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79818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7503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07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027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077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87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ตุล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 กันยายน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725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302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30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48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487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48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1/2 พฤศจิกายน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487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40487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พฤศจิก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ตุลาคม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1/2 พฤศจิกายน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7685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37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59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389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3944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525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7685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37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5946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389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3944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15/16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525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768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37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594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3894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3944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22/23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52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768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37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594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3894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3944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29/30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52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7685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37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5946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389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39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525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ธันว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 พฤศจิกายน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43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9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4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29/30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80158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731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7894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58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5893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1786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87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20/21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87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27/28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87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7815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5835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641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มกราคม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435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441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3/4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87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กร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 ธันวาคม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มกราคม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3/4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10/11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878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17/18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878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24/25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878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878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3878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618" name="กลุ่ม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ตัวเชื่อมต่อแบบตรง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ตัวเชื่อมต่อแบบตรง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ตัวเชื่อมต่อแบบตรง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ตัวเชื่อมต่อแบบตรง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ตัวเชื่อมต่อแบบตรง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ตัวเชื่อมต่อแบบตรง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ตัวเชื่อมต่อแบบตรง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กลุ่ม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ตัวเชื่อมต่อแบบตรง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ตัวเชื่อมต่อแบบตรง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ตัวเชื่อมต่อแบบตรง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ตัวเชื่อมต่อแบบตรง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ตัวเชื่อมต่อแบบตรง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ตัวเชื่อมต่อแบบตรง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ตัวเชื่อมต่อแบบตรง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กลุ่ม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ตัวเชื่อมต่อแบบตรง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ตัวเชื่อมต่อแบบตรง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ตัวเชื่อมต่อแบบตรง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ตัวเชื่อมต่อแบบตรง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ตัวเชื่อมต่อแบบตรง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ตัวเชื่อมต่อแบบตรง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ตัวเชื่อมต่อแบบตรง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กลุ่ม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ตัวเชื่อมต่อแบบตรง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ตัวเชื่อมต่อแบบตรง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ตัวเชื่อมต่อแบบตรง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ตัวเชื่อมต่อแบบตรง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ตัวเชื่อมต่อแบบตรง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ตัวเชื่อมต่อแบบตรง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ตัวเชื่อมต่อแบบตรง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กลุ่ม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ตัวเชื่อมต่อแบบตรง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ตัวเชื่อมต่อแบบตรง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ตัวเชื่อมต่อแบบตรง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ตัวเชื่อมต่อแบบตรง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ตัวเชื่อมต่อแบบตรง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ตัวเชื่อมต่อแบบตรง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ตัวเชื่อมต่อแบบตรง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กลุ่ม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ตัวเชื่อมต่อแบบตรง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ตัวเชื่อมต่อแบบตรง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ตัวเชื่อมต่อแบบตรง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ตัวเชื่อมต่อแบบตรง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ตัวเชื่อมต่อแบบตรง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ตัวเชื่อมต่อแบบตรง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ตัวเชื่อมต่อแบบตรง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กลุ่ม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กลุ่ม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ตัวเชื่อมต่อแบบตรง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ตัวเชื่อมต่อแบบตรง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ตัวเชื่อมต่อแบบตรง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ตัวเชื่อมต่อแบบตรง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ตัวเชื่อมต่อแบบตรง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ตัวเชื่อมต่อแบบตรง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ตัวเชื่อมต่อแบบตรง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กลุ่ม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ตัวเชื่อมต่อแบบตรง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ตัวเชื่อมต่อแบบตรง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ตัวเชื่อมต่อแบบตรง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ตัวเชื่อมต่อแบบตรง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ตัวเชื่อมต่อแบบตรง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วงแหวนด้าน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วงรี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61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วงแหวนด้าน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วงรี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48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กล่องข้อความ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843" name="กล่องข้อความ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844" name="กล่องข้อความ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845" name="กล่องข้อความ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846" name="กล่องข้อความ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847" name="กล่องข้อความ 1846"/>
          <p:cNvSpPr txBox="1"/>
          <p:nvPr/>
        </p:nvSpPr>
        <p:spPr>
          <a:xfrm>
            <a:off x="7480070" y="895350"/>
            <a:ext cx="1179022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เสาร์/อาทิตย์</a:t>
            </a: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1" r:id="rId2"/>
    <p:sldLayoutId id="2147483682" r:id="rId3"/>
    <p:sldLayoutId id="2147483667" r:id="rId4"/>
    <p:sldLayoutId id="2147483668" r:id="rId5"/>
    <p:sldLayoutId id="2147483674" r:id="rId6"/>
    <p:sldLayoutId id="2147483675" r:id="rId7"/>
    <p:sldLayoutId id="2147483676" r:id="rId8"/>
    <p:sldLayoutId id="2147483664" r:id="rId9"/>
    <p:sldLayoutId id="2147483665" r:id="rId10"/>
    <p:sldLayoutId id="2147483679" r:id="rId11"/>
    <p:sldLayoutId id="2147483660" r:id="rId12"/>
    <p:sldLayoutId id="2147483680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th-TH" sz="3600" kern="120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มิถุนายน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มีนาคม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เมษายน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พฤษภาคม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กรกฎาคม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สิงหาคม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5" name="ชื่อเรื่อง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กันยายน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ตุลาคม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พฤศจิกายน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ธันวาคม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มกราคม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กุมภาพันธ์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ฏิทินปีการศึกษาปี2557-2558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นำเสนอทางหน้าจอ (4:3)</PresentationFormat>
  <Paragraphs>17</Paragraphs>
  <Slides>15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0" baseType="lpstr">
      <vt:lpstr>Arial</vt:lpstr>
      <vt:lpstr>Calibri</vt:lpstr>
      <vt:lpstr>DilleniaUPC</vt:lpstr>
      <vt:lpstr>Leelawadee</vt:lpstr>
      <vt:lpstr>ปฏิทินปีการศึกษาปี2557-2558</vt:lpstr>
      <vt:lpstr>มิถุนายน</vt:lpstr>
      <vt:lpstr>กรกฎาคม</vt:lpstr>
      <vt:lpstr>สิงหาคม</vt:lpstr>
      <vt:lpstr>กันยายน</vt:lpstr>
      <vt:lpstr>ตุลาคม</vt:lpstr>
      <vt:lpstr>พฤศจิกายน</vt:lpstr>
      <vt:lpstr>ธันวาคม</vt:lpstr>
      <vt:lpstr>มกราคม</vt:lpstr>
      <vt:lpstr>กุมภาพันธ์</vt:lpstr>
      <vt:lpstr>มีนาคม</vt:lpstr>
      <vt:lpstr>เมษายน</vt:lpstr>
      <vt:lpstr>พฤษภาคม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2015-02-09T11:54:51Z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