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5688" autoAdjust="0"/>
  </p:normalViewPr>
  <p:slideViewPr>
    <p:cSldViewPr snapToGrid="0">
      <p:cViewPr varScale="1">
        <p:scale>
          <a:sx n="116" d="100"/>
          <a:sy n="116" d="100"/>
        </p:scale>
        <p:origin x="14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62B153D-FC77-485A-ADC2-5A1EE8D5BC79}" type="datetimeFigureOut">
              <a:rPr lang="th-TH" smtClean="0"/>
              <a:t>18/12/56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1081D9BC-9FEC-4C4D-8539-A666C239FC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0C18CC07-E68B-4EF0-819A-90CFB034D5DF}" type="datetimeFigureOut">
              <a:t>18/12/56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23B333F-CBE9-456F-975B-18C870A753A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50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ใบรับร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ขอรับรอง</a:t>
            </a:r>
            <a:r>
              <a:rPr lang="th-TH" baseline="0">
                <a:latin typeface="Leelawadee" panose="020B0502040204020203" pitchFamily="34" charset="-34"/>
                <a:cs typeface="Leelawadee" panose="020B0502040204020203" pitchFamily="34" charset="-34"/>
              </a:rPr>
              <a:t> ว่า</a:t>
            </a: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กล่องข้อความ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ได้จบหลักสูตรโปรแกรมธุรกิจ</a:t>
            </a:r>
          </a:p>
        </p:txBody>
      </p:sp>
      <p:sp>
        <p:nvSpPr>
          <p:cNvPr id="9" name="ตัวแทนข้อความ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  <a:lvl6pPr marL="0" indent="0" latinLnBrk="0">
              <a:spcBef>
                <a:spcPts val="0"/>
              </a:spcBef>
              <a:buNone/>
              <a:defRPr lang="th-TH"/>
            </a:lvl6pPr>
            <a:lvl7pPr marL="0" indent="0" latinLnBrk="0">
              <a:spcBef>
                <a:spcPts val="0"/>
              </a:spcBef>
              <a:buNone/>
              <a:defRPr lang="th-TH"/>
            </a:lvl7pPr>
            <a:lvl8pPr marL="0" indent="0" latinLnBrk="0">
              <a:spcBef>
                <a:spcPts val="0"/>
              </a:spcBef>
              <a:buNone/>
              <a:defRPr lang="th-TH"/>
            </a:lvl8pPr>
            <a:lvl9pPr marL="0" indent="0" latinLnBrk="0">
              <a:spcBef>
                <a:spcPts val="0"/>
              </a:spcBef>
              <a:buNone/>
              <a:defRPr lang="th-TH"/>
            </a:lvl9pPr>
          </a:lstStyle>
          <a:p>
            <a:pPr lvl="0"/>
            <a:r>
              <a:rPr lang="th-TH"/>
              <a:t>เพิ่มชื่อหลักสูตรที่นี่</a:t>
            </a:r>
          </a:p>
        </p:txBody>
      </p:sp>
      <p:sp>
        <p:nvSpPr>
          <p:cNvPr id="14" name="ตัวแทนข้อความ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630136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  <a:lvl6pPr marL="0" indent="0" latinLnBrk="0">
              <a:spcBef>
                <a:spcPts val="0"/>
              </a:spcBef>
              <a:buNone/>
              <a:defRPr lang="th-TH"/>
            </a:lvl6pPr>
            <a:lvl7pPr marL="0" indent="0" latinLnBrk="0">
              <a:spcBef>
                <a:spcPts val="0"/>
              </a:spcBef>
              <a:buNone/>
              <a:defRPr lang="th-TH"/>
            </a:lvl7pPr>
            <a:lvl8pPr marL="0" indent="0" latinLnBrk="0">
              <a:spcBef>
                <a:spcPts val="0"/>
              </a:spcBef>
              <a:buNone/>
              <a:defRPr lang="th-TH"/>
            </a:lvl8pPr>
            <a:lvl9pPr marL="0" indent="0" latinLnBrk="0">
              <a:spcBef>
                <a:spcPts val="0"/>
              </a:spcBef>
              <a:buNone/>
              <a:defRPr lang="th-TH"/>
            </a:lvl9pPr>
          </a:lstStyle>
          <a:p>
            <a:pPr lvl="0"/>
            <a:r>
              <a:rPr lang="th-TH" dirty="0"/>
              <a:t>เพิ่มวันที่</a:t>
            </a:r>
          </a:p>
        </p:txBody>
      </p:sp>
      <p:sp>
        <p:nvSpPr>
          <p:cNvPr id="16" name="ตัวแทนข้อความ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6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  <a:lvl6pPr marL="0" indent="0" latinLnBrk="0">
              <a:spcBef>
                <a:spcPts val="0"/>
              </a:spcBef>
              <a:buNone/>
              <a:defRPr lang="th-TH"/>
            </a:lvl6pPr>
            <a:lvl7pPr marL="0" indent="0" latinLnBrk="0">
              <a:spcBef>
                <a:spcPts val="0"/>
              </a:spcBef>
              <a:buNone/>
              <a:defRPr lang="th-TH"/>
            </a:lvl7pPr>
            <a:lvl8pPr marL="0" indent="0" latinLnBrk="0">
              <a:spcBef>
                <a:spcPts val="0"/>
              </a:spcBef>
              <a:buNone/>
              <a:defRPr lang="th-TH"/>
            </a:lvl8pPr>
            <a:lvl9pPr marL="0" indent="0" latinLnBrk="0">
              <a:spcBef>
                <a:spcPts val="0"/>
              </a:spcBef>
              <a:buNone/>
              <a:defRPr lang="th-TH"/>
            </a:lvl9pPr>
          </a:lstStyle>
          <a:p>
            <a:pPr lvl="0"/>
            <a:r>
              <a:rPr lang="th-TH"/>
              <a:t>ชื่อผู้รับรางวัล</a:t>
            </a:r>
          </a:p>
        </p:txBody>
      </p:sp>
      <p:sp>
        <p:nvSpPr>
          <p:cNvPr id="17" name="กล่องข้อความ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sz="4800">
                <a:latin typeface="Leelawadee" panose="020B0502040204020203" pitchFamily="34" charset="-34"/>
                <a:cs typeface="Leelawadee" panose="020B0502040204020203" pitchFamily="34" charset="-34"/>
              </a:rPr>
              <a:t>ใบรับรองการฝึกอบรม</a:t>
            </a:r>
          </a:p>
        </p:txBody>
      </p:sp>
      <p:sp>
        <p:nvSpPr>
          <p:cNvPr id="15" name="กรอบ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8" name="กลุ่ม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รูปแบบอิสระ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92" name="สี่เหลี่ยมผืนผ้า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93" name="กลุ่ม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รูปแบบอิสระ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5" name="รูปแบบอิสระ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21" name="จัดกลุ่ม 20"/>
          <p:cNvGrpSpPr/>
          <p:nvPr userDrawn="1"/>
        </p:nvGrpSpPr>
        <p:grpSpPr>
          <a:xfrm>
            <a:off x="518160" y="391079"/>
            <a:ext cx="8107676" cy="6075843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รูปแบบอิสระ 14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15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16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" name="รูปแบบอิสระ 17"/>
            <p:cNvSpPr>
              <a:spLocks noEditPoints="1"/>
            </p:cNvSpPr>
            <p:nvPr userDrawn="1"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18"/>
            <p:cNvSpPr>
              <a:spLocks noEditPoints="1"/>
            </p:cNvSpPr>
            <p:nvPr userDrawn="1"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19"/>
            <p:cNvSpPr>
              <a:spLocks noEditPoints="1"/>
            </p:cNvSpPr>
            <p:nvPr userDrawn="1"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20"/>
            <p:cNvSpPr>
              <a:spLocks noEditPoints="1"/>
            </p:cNvSpPr>
            <p:nvPr userDrawn="1"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21"/>
            <p:cNvSpPr>
              <a:spLocks noEditPoints="1"/>
            </p:cNvSpPr>
            <p:nvPr userDrawn="1"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22"/>
            <p:cNvSpPr>
              <a:spLocks noEditPoints="1"/>
            </p:cNvSpPr>
            <p:nvPr userDrawn="1"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23"/>
            <p:cNvSpPr>
              <a:spLocks noEditPoints="1"/>
            </p:cNvSpPr>
            <p:nvPr userDrawn="1"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24"/>
            <p:cNvSpPr>
              <a:spLocks noEditPoints="1"/>
            </p:cNvSpPr>
            <p:nvPr userDrawn="1"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" name="รูปแบบอิสระ 25"/>
            <p:cNvSpPr>
              <a:spLocks noEditPoints="1"/>
            </p:cNvSpPr>
            <p:nvPr userDrawn="1"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26"/>
            <p:cNvSpPr>
              <a:spLocks noEditPoints="1"/>
            </p:cNvSpPr>
            <p:nvPr userDrawn="1"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27"/>
            <p:cNvSpPr>
              <a:spLocks noEditPoints="1"/>
            </p:cNvSpPr>
            <p:nvPr userDrawn="1"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28"/>
            <p:cNvSpPr>
              <a:spLocks noEditPoints="1"/>
            </p:cNvSpPr>
            <p:nvPr userDrawn="1"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29"/>
            <p:cNvSpPr>
              <a:spLocks noEditPoints="1"/>
            </p:cNvSpPr>
            <p:nvPr userDrawn="1"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30"/>
            <p:cNvSpPr>
              <a:spLocks noEditPoints="1"/>
            </p:cNvSpPr>
            <p:nvPr userDrawn="1"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31"/>
            <p:cNvSpPr>
              <a:spLocks noEditPoints="1"/>
            </p:cNvSpPr>
            <p:nvPr userDrawn="1"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32"/>
            <p:cNvSpPr>
              <a:spLocks noEditPoints="1"/>
            </p:cNvSpPr>
            <p:nvPr userDrawn="1"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รูปแบบอิสระ 33"/>
            <p:cNvSpPr>
              <a:spLocks noEditPoints="1"/>
            </p:cNvSpPr>
            <p:nvPr userDrawn="1"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34"/>
            <p:cNvSpPr>
              <a:spLocks noEditPoints="1"/>
            </p:cNvSpPr>
            <p:nvPr userDrawn="1"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35"/>
            <p:cNvSpPr>
              <a:spLocks noEditPoints="1"/>
            </p:cNvSpPr>
            <p:nvPr userDrawn="1"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36"/>
            <p:cNvSpPr>
              <a:spLocks noEditPoints="1"/>
            </p:cNvSpPr>
            <p:nvPr userDrawn="1"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37"/>
            <p:cNvSpPr>
              <a:spLocks noEditPoints="1"/>
            </p:cNvSpPr>
            <p:nvPr userDrawn="1"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38"/>
            <p:cNvSpPr>
              <a:spLocks noEditPoints="1"/>
            </p:cNvSpPr>
            <p:nvPr userDrawn="1"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39"/>
            <p:cNvSpPr>
              <a:spLocks noEditPoints="1"/>
            </p:cNvSpPr>
            <p:nvPr userDrawn="1"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40"/>
            <p:cNvSpPr>
              <a:spLocks noEditPoints="1"/>
            </p:cNvSpPr>
            <p:nvPr userDrawn="1"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41"/>
            <p:cNvSpPr>
              <a:spLocks noEditPoints="1"/>
            </p:cNvSpPr>
            <p:nvPr userDrawn="1"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42"/>
            <p:cNvSpPr>
              <a:spLocks noEditPoints="1"/>
            </p:cNvSpPr>
            <p:nvPr userDrawn="1"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43"/>
            <p:cNvSpPr>
              <a:spLocks noEditPoints="1"/>
            </p:cNvSpPr>
            <p:nvPr userDrawn="1"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44"/>
            <p:cNvSpPr>
              <a:spLocks noEditPoints="1"/>
            </p:cNvSpPr>
            <p:nvPr userDrawn="1"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45"/>
            <p:cNvSpPr>
              <a:spLocks noEditPoints="1"/>
            </p:cNvSpPr>
            <p:nvPr userDrawn="1"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46"/>
            <p:cNvSpPr>
              <a:spLocks noEditPoints="1"/>
            </p:cNvSpPr>
            <p:nvPr userDrawn="1"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47"/>
            <p:cNvSpPr>
              <a:spLocks noEditPoints="1"/>
            </p:cNvSpPr>
            <p:nvPr userDrawn="1"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48"/>
            <p:cNvSpPr>
              <a:spLocks noEditPoints="1"/>
            </p:cNvSpPr>
            <p:nvPr userDrawn="1"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49"/>
            <p:cNvSpPr>
              <a:spLocks noEditPoints="1"/>
            </p:cNvSpPr>
            <p:nvPr userDrawn="1"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50"/>
            <p:cNvSpPr>
              <a:spLocks noEditPoints="1"/>
            </p:cNvSpPr>
            <p:nvPr userDrawn="1"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51"/>
            <p:cNvSpPr>
              <a:spLocks noEditPoints="1"/>
            </p:cNvSpPr>
            <p:nvPr userDrawn="1"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52"/>
            <p:cNvSpPr>
              <a:spLocks noEditPoints="1"/>
            </p:cNvSpPr>
            <p:nvPr userDrawn="1"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รูปแบบอิสระ 53"/>
            <p:cNvSpPr>
              <a:spLocks noEditPoints="1"/>
            </p:cNvSpPr>
            <p:nvPr userDrawn="1"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รูปแบบอิสระ 54"/>
            <p:cNvSpPr>
              <a:spLocks noEditPoints="1"/>
            </p:cNvSpPr>
            <p:nvPr userDrawn="1"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55"/>
            <p:cNvSpPr>
              <a:spLocks noEditPoints="1"/>
            </p:cNvSpPr>
            <p:nvPr userDrawn="1"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56"/>
            <p:cNvSpPr>
              <a:spLocks noEditPoints="1"/>
            </p:cNvSpPr>
            <p:nvPr userDrawn="1"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57"/>
            <p:cNvSpPr>
              <a:spLocks noEditPoints="1"/>
            </p:cNvSpPr>
            <p:nvPr userDrawn="1"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58"/>
            <p:cNvSpPr>
              <a:spLocks noEditPoints="1"/>
            </p:cNvSpPr>
            <p:nvPr userDrawn="1"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59"/>
            <p:cNvSpPr>
              <a:spLocks noEditPoints="1"/>
            </p:cNvSpPr>
            <p:nvPr userDrawn="1"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60"/>
            <p:cNvSpPr>
              <a:spLocks noEditPoints="1"/>
            </p:cNvSpPr>
            <p:nvPr userDrawn="1"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61"/>
            <p:cNvSpPr>
              <a:spLocks noEditPoints="1"/>
            </p:cNvSpPr>
            <p:nvPr userDrawn="1"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62"/>
            <p:cNvSpPr>
              <a:spLocks noEditPoints="1"/>
            </p:cNvSpPr>
            <p:nvPr userDrawn="1"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63"/>
            <p:cNvSpPr>
              <a:spLocks noEditPoints="1"/>
            </p:cNvSpPr>
            <p:nvPr userDrawn="1"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64"/>
            <p:cNvSpPr>
              <a:spLocks noEditPoints="1"/>
            </p:cNvSpPr>
            <p:nvPr userDrawn="1"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65"/>
            <p:cNvSpPr>
              <a:spLocks noEditPoints="1"/>
            </p:cNvSpPr>
            <p:nvPr userDrawn="1"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66"/>
            <p:cNvSpPr>
              <a:spLocks noEditPoints="1"/>
            </p:cNvSpPr>
            <p:nvPr userDrawn="1"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67"/>
            <p:cNvSpPr>
              <a:spLocks noEditPoints="1"/>
            </p:cNvSpPr>
            <p:nvPr userDrawn="1"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68"/>
            <p:cNvSpPr>
              <a:spLocks noEditPoints="1"/>
            </p:cNvSpPr>
            <p:nvPr userDrawn="1"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7" name="รูปแบบอิสระ 69"/>
            <p:cNvSpPr>
              <a:spLocks noEditPoints="1"/>
            </p:cNvSpPr>
            <p:nvPr userDrawn="1"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70"/>
            <p:cNvSpPr>
              <a:spLocks noEditPoints="1"/>
            </p:cNvSpPr>
            <p:nvPr userDrawn="1"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71"/>
            <p:cNvSpPr>
              <a:spLocks noEditPoints="1"/>
            </p:cNvSpPr>
            <p:nvPr userDrawn="1"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72"/>
            <p:cNvSpPr>
              <a:spLocks noEditPoints="1"/>
            </p:cNvSpPr>
            <p:nvPr userDrawn="1"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1" name="รูปแบบอิสระ 73"/>
            <p:cNvSpPr>
              <a:spLocks noEditPoints="1"/>
            </p:cNvSpPr>
            <p:nvPr userDrawn="1"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2" name="รูปแบบอิสระ 74"/>
            <p:cNvSpPr>
              <a:spLocks noEditPoints="1"/>
            </p:cNvSpPr>
            <p:nvPr userDrawn="1"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75"/>
            <p:cNvSpPr>
              <a:spLocks noEditPoints="1"/>
            </p:cNvSpPr>
            <p:nvPr userDrawn="1"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76"/>
            <p:cNvSpPr>
              <a:spLocks noEditPoints="1"/>
            </p:cNvSpPr>
            <p:nvPr userDrawn="1"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77"/>
            <p:cNvSpPr>
              <a:spLocks noEditPoints="1"/>
            </p:cNvSpPr>
            <p:nvPr userDrawn="1"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6" name="รูปแบบอิสระ 78"/>
            <p:cNvSpPr>
              <a:spLocks noEditPoints="1"/>
            </p:cNvSpPr>
            <p:nvPr userDrawn="1"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7" name="รูปแบบอิสระ 79"/>
            <p:cNvSpPr>
              <a:spLocks noEditPoints="1"/>
            </p:cNvSpPr>
            <p:nvPr userDrawn="1"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8" name="รูปแบบอิสระ 80"/>
            <p:cNvSpPr>
              <a:spLocks noEditPoints="1"/>
            </p:cNvSpPr>
            <p:nvPr userDrawn="1"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9" name="รูปแบบอิสระ 81"/>
            <p:cNvSpPr>
              <a:spLocks noEditPoints="1"/>
            </p:cNvSpPr>
            <p:nvPr userDrawn="1"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0" name="รูปแบบอิสระ 82"/>
            <p:cNvSpPr>
              <a:spLocks noEditPoints="1"/>
            </p:cNvSpPr>
            <p:nvPr userDrawn="1"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83"/>
            <p:cNvSpPr>
              <a:spLocks noEditPoints="1"/>
            </p:cNvSpPr>
            <p:nvPr userDrawn="1"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ตัวแทนข้อความ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cap="none" dirty="0">
                <a:latin typeface="Leelawadee" panose="020B0502040204020203" pitchFamily="34" charset="-34"/>
                <a:cs typeface="Leelawadee" panose="020B0502040204020203" pitchFamily="34" charset="-34"/>
              </a:rPr>
              <a:t>ลงชื่อ</a:t>
            </a:r>
          </a:p>
        </p:txBody>
      </p:sp>
      <p:sp>
        <p:nvSpPr>
          <p:cNvPr id="91" name="ตัวแทนข้อความ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cap="none">
                <a:latin typeface="Leelawadee" panose="020B0502040204020203" pitchFamily="34" charset="-34"/>
                <a:cs typeface="Leelawadee" panose="020B0502040204020203" pitchFamily="34" charset="-34"/>
              </a:rPr>
              <a:t>วันที่</a:t>
            </a:r>
          </a:p>
        </p:txBody>
      </p:sp>
      <p:cxnSp>
        <p:nvCxnSpPr>
          <p:cNvPr id="92" name="ตัวเชื่อมต่อแบบตรง 9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ตัวเชื่อมต่อแบบตรง 92"/>
          <p:cNvCxnSpPr/>
          <p:nvPr userDrawn="1"/>
        </p:nvCxnSpPr>
        <p:spPr>
          <a:xfrm>
            <a:off x="6239417" y="5486400"/>
            <a:ext cx="163449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F716970-C35B-4E9B-BDEB-5F6F6DE77E0D}" type="datetimeFigureOut">
              <a:rPr lang="th-TH" smtClean="0"/>
              <a:pPr/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151D063-4D9E-4407-B53D-6CB4C75EDD7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th-TH" sz="48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h-TH"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ข้อความ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/>
              <a:t>การฝึกอบรม Microsoft Office  2013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/>
              <a:t>23 กันยายน 2555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/>
              <a:t>นิวัฒน์ ปัญญาว่อง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ใบรับรองการฝึกอบรม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นำเสนอทางหน้าจอ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Cordia New</vt:lpstr>
      <vt:lpstr>Leelawadee</vt:lpstr>
      <vt:lpstr>ใบรับรองการฝึกอบรม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2013-12-18T09:48:35Z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