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62" d="100"/>
          <a:sy n="62" d="100"/>
        </p:scale>
        <p:origin x="2754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40DF0C42-8226-4523-B11E-7C13978E6CFD}" type="datetimeFigureOut">
              <a:rPr lang="th-TH" smtClean="0"/>
              <a:t>27/11/56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FE0F56A-0C86-4ACC-9CF4-1B63F756A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AC0A8818-56B1-4EAC-B5D3-7BFFD2C4E1DE}" type="datetimeFigureOut">
              <a:t>27/11/56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636046C0-8A92-4E40-B931-77A8EEB71F69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เมื่อต้องการเปลี่ยนนามบัตรตัวอย่างใบแรก ให้แทนที่ด้วยเนื้อหาของคุณเอง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  </a:t>
            </a:r>
          </a:p>
          <a:p>
            <a:endParaRPr lang="th-TH" baseline="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หรือถ้าคุณต้องการเริ่มต้นจากกระดานเปล่าๆ ให้กดปุ่ม สไลด์ใหม่ บน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หน้าแรก เพื่อแทรกหน้าใหม่  แล้วใส่ข้อความของคุณลงในพื้นที่ที่สำรองไว้ที่ว่างอยู่ได้เลย</a:t>
            </a:r>
            <a:endParaRPr lang="th-TH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ตัวแทนข้อความ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00" name="ตัวแทนข้อความ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01" name="ตัวแทนข้อความ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02" name="ตัวแทนข้อความ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03" name="ตัวแทนข้อความ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204" name="ตัวแทนข้อความ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05" name="ตัวแทนข้อความ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06" name="ตัวแทนข้อความ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07" name="ตัวแทนข้อความ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08" name="ตัวแทนข้อความ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111" name="ตัวแทนข้อความ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112" name="ตัวแทนข้อความ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113" name="ตัวแทนข้อความ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114" name="ตัวแทนข้อความ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115" name="ตัวแทนข้อความ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194" name="ตัวแทนข้อความ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195" name="ตัวแทนข้อความ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196" name="ตัวแทนข้อความ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197" name="ตัวแทนข้อความ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198" name="ตัวแทนข้อความ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209" name="ตัวแทนข้อความ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10" name="ตัวแทนข้อความ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11" name="ตัวแทนข้อความ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12" name="ตัวแทนข้อความ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13" name="ตัวแทนข้อความ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214" name="ตัวแทนข้อความ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15" name="ตัวแทนข้อความ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16" name="ตัวแทนข้อความ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17" name="ตัวแทนข้อความ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18" name="ตัวแทนข้อความ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219" name="ตัวแทนข้อความ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20" name="ตัวแทนข้อความ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21" name="ตัวแทนข้อความ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22" name="ตัวแทนข้อความ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23" name="ตัวแทนข้อความ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224" name="ตัวแทนข้อความ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25" name="ตัวแทนข้อความ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26" name="ตัวแทนข้อความ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27" name="ตัวแทนข้อความ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28" name="ตัวแทนข้อความ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229" name="ตัวแทนข้อความ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30" name="ตัวแทนข้อความ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31" name="ตัวแทนข้อความ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32" name="ตัวแทนข้อความ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33" name="ตัวแทนข้อความ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  <p:sp>
        <p:nvSpPr>
          <p:cNvPr id="234" name="ตัวแทนข้อความ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200" b="1" cap="all" baseline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35" name="ตัวแทนข้อความ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900" b="0" baseline="0">
                <a:solidFill>
                  <a:schemeClr val="bg2">
                    <a:lumMod val="50000"/>
                  </a:schemeClr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h-TH"/>
              <a:t>พิมพ์ตำแหน่งหรืองานอดิเรกที่นี่</a:t>
            </a:r>
          </a:p>
        </p:txBody>
      </p:sp>
      <p:sp>
        <p:nvSpPr>
          <p:cNvPr id="236" name="ตัวแทนข้อความ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หมายเลขโทรศัพท์ | หมายเลขโทรศัพท์</a:t>
            </a:r>
          </a:p>
        </p:txBody>
      </p:sp>
      <p:sp>
        <p:nvSpPr>
          <p:cNvPr id="237" name="ตัวแทนข้อความ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ที่อยู่อีเมล | ชื่อผู้ใช้ Twitter</a:t>
            </a:r>
          </a:p>
        </p:txBody>
      </p:sp>
      <p:sp>
        <p:nvSpPr>
          <p:cNvPr id="238" name="ตัวแทนข้อความ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 baseline="0">
                <a:solidFill>
                  <a:schemeClr val="accent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h-TH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h-TH"/>
              <a:t>URL ของบล็อก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ตารางนามบัตร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สี่เหลี่ยมผืนผ้า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สี่เหลี่ยมผืนผ้า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สี่เหลี่ยมผืนผ้า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สี่เหลี่ยมผืนผ้า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สี่เหลี่ยมผืนผ้า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สี่เหลี่ยมผืนผ้า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" name="ตัวแทนชื่อเรื่อง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27/11/56</a:t>
            </a:fld>
            <a:endParaRPr lang="th-TH"/>
          </a:p>
        </p:txBody>
      </p:sp>
      <p:sp>
        <p:nvSpPr>
          <p:cNvPr id="5" name="ตัวแทนส่วนท้าย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th-TH"/>
          </a:p>
        </p:txBody>
      </p:sp>
      <p:grpSp>
        <p:nvGrpSpPr>
          <p:cNvPr id="19" name="กลุ่ม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รูปภาพ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รูปภาพ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รูปภาพ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รูปภาพ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รูปภาพ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รูปภาพ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รูปภาพ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รูปภาพ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กลุ่ม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กลุ่ม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รูปภาพ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รูปภาพ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รูปภาพ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รูปภาพ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รูปภาพ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รูปภาพ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รูปภาพ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รูปภาพ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กลุ่ม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กลุ่ม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รูปภาพ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รูปภาพ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รูปภาพ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รูปภาพ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รูปภาพ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รูปภาพ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รูปภาพ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รูปภาพ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กลุ่ม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กลุ่ม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รูปภาพ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รูปภาพ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รูปภาพ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รูปภาพ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รูปภาพ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รูปภาพ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รูปภาพ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รูปภาพ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กลุ่ม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กลุ่ม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รูปภาพ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รูปภาพ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รูปภาพ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รูปภาพ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รูปภาพ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รูปภาพ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รูปภาพ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รูปภาพ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กลุ่ม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กลุ่ม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รูปภาพ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รูปภาพ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รูปภาพ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รูปภาพ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รูปภาพ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รูปภาพ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รูปภาพ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รูปภาพ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กลุ่ม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กลุ่ม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รูปภาพ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รูปภาพ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รูปภาพ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รูปภาพ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รูปภาพ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รูปภาพ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รูปภาพ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รูปภาพ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กลุ่ม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กลุ่ม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รูปภาพ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รูปภาพ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รูปภาพ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รูปภาพ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รูปภาพ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รูปภาพ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รูปภาพ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รูปภาพ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กลุ่ม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กลุ่ม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รูปภาพ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รูปภาพ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รูปภาพ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รูปภาพ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รูปภาพ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รูปภาพ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รูปภาพ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รูปภาพ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กลุ่ม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กลุ่ม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รูปภาพ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รูปภาพ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รูปภาพ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รูปภาพ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รูปภาพ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รูปภาพ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รูปภาพ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รูปภาพ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กลุ่ม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รูปภาพ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รูปภาพ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รูปภาพ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รูปภาพ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รูปภาพ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h-TH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h-TH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ตัวแทนข้อความ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th-TH"/>
              <a:t>เกียรติศักดิ์ พรประดับ</a:t>
            </a:r>
          </a:p>
        </p:txBody>
      </p:sp>
      <p:sp>
        <p:nvSpPr>
          <p:cNvPr id="492" name="ตัวแทนข้อความ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th-TH"/>
              <a:t>นักทำสมุดภาพและผู้หลงใหลงานฝีมือ</a:t>
            </a:r>
          </a:p>
        </p:txBody>
      </p:sp>
      <p:sp>
        <p:nvSpPr>
          <p:cNvPr id="493" name="ตัวแทนข้อความ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th-TH"/>
              <a:t>เบอร์มือถือ 360.555.0175 </a:t>
            </a:r>
            <a:r>
              <a:rPr lang="th-TH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th-TH"/>
              <a:t> เบอร์บ้าน 360.555.0176</a:t>
            </a:r>
          </a:p>
        </p:txBody>
      </p:sp>
      <p:sp>
        <p:nvSpPr>
          <p:cNvPr id="494" name="ตัวแทนข้อความ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th-TH"/>
              <a:t>kiettisuk@example.com </a:t>
            </a:r>
            <a:r>
              <a:rPr lang="th-TH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th-TH"/>
              <a:t> @kiettisukexamplecom</a:t>
            </a:r>
          </a:p>
        </p:txBody>
      </p:sp>
      <p:sp>
        <p:nvSpPr>
          <p:cNvPr id="495" name="ตัวแทนข้อความ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th-TH"/>
              <a:t>www.example.com/kiettisuk/blog</a:t>
            </a:r>
          </a:p>
        </p:txBody>
      </p:sp>
      <p:sp>
        <p:nvSpPr>
          <p:cNvPr id="547" name="ตัวแทนข้อความ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8" name="ตัวแทนข้อความ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9" name="ตัวแทนข้อความ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0" name="ตัวแทนข้อความ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1" name="ตัวแทนข้อความ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7" name="ตัวแทนข้อความ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8" name="ตัวแทนข้อความ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9" name="ตัวแทนข้อความ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0" name="ตัวแทนข้อความ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1" name="ตัวแทนข้อความ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2" name="ตัวแทนข้อความ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3" name="ตัวแทนข้อความ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4" name="ตัวแทนข้อความ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5" name="ตัวแทนข้อความ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6" name="ตัวแทนข้อความ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2" name="ตัวแทนข้อความ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3" name="ตัวแทนข้อความ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4" name="ตัวแทนข้อความ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5" name="ตัวแทนข้อความ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6" name="ตัวแทนข้อความ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7" name="ตัวแทนข้อความ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8" name="ตัวแทนข้อความ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9" name="ตัวแทนข้อความ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0" name="ตัวแทนข้อความ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1" name="ตัวแทนข้อความ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2" name="ตัวแทนข้อความ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3" name="ตัวแทนข้อความ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4" name="ตัวแทนข้อความ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5" name="ตัวแทนข้อความ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6" name="ตัวแทนข้อความ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7" name="ตัวแทนข้อความ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8" name="ตัวแทนข้อความ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9" name="ตัวแทนข้อความ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0" name="ตัวแทนข้อความ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1" name="ตัวแทนข้อความ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2" name="ตัวแทนข้อความ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3" name="ตัวแทนข้อความ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4" name="ตัวแทนข้อความ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5" name="ตัวแทนข้อความ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6" name="ตัวแทนข้อความ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7" name="ตัวแทนข้อความ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8" name="ตัวแทนข้อความ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9" name="ตัวแทนข้อความ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0" name="ตัวแทนข้อความ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1" name="ตัวแทนข้อความ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นามบัตรลายแมลงเต่าทองจัดแนวกึ่งกลาง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กำหนดเอง</PresentationFormat>
  <Paragraphs>9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Candara</vt:lpstr>
      <vt:lpstr>Leelawadee</vt:lpstr>
      <vt:lpstr>นามบัตรลายแมลงเต่าทองจัดแนวกึ่งกลาง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2013-11-27T10:19:21Z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