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19" autoAdjust="0"/>
  </p:normalViewPr>
  <p:slideViewPr>
    <p:cSldViewPr>
      <p:cViewPr varScale="1">
        <p:scale>
          <a:sx n="64" d="100"/>
          <a:sy n="64" d="100"/>
        </p:scale>
        <p:origin x="2694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8465E286-DBFE-40B1-BB11-DA0F9FF293E1}" type="datetimeFigureOut">
              <a:rPr lang="th-TH" smtClean="0"/>
              <a:t>21/01/57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721DBFDB-358C-4567-811D-B1B1B9974E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E0E9B1A3-2C77-49C8-9D0D-1C7B38512ABC}" type="datetimeFigureOut">
              <a:t>21/01/57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53A37906-8E92-4B6C-A6C9-2B920EF6B0D2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ถ้าต้องการเปลี่ยนนามบัตรตัวอย่างแรก 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ให้แทนที่ด้วยเนื้อหาของคุณเอง ถ้าต้องการ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เปลี่ยนโล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โก้ ให้เลือกรูปภาพ "แทนที่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ด้วยโล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โก้" แล้วเลือก เปลี่ยนรูปภาพ บน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รูปแบบ ของ เครื่องมือรูปภาพ</a:t>
            </a:r>
          </a:p>
          <a:p>
            <a:endParaRPr lang="th-TH" baseline="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หรือถ้าคุณต้องการเริ่มใหม่ตั้งแต่ต้น ให้กดปุ่ม สไลด์ใหม่ บน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หน้าแรก เพื่อแทรกหน้าใหม่ แล้วใส่ข้อความของคุณในพื้นที่ที่สำรองไว้ที่ว่างอยู่และ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เพิ่มโล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โก้ของคุณโดยใช้ แทรกรูปภาพ</a:t>
            </a:r>
            <a:endParaRPr lang="th-TH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37906-8E92-4B6C-A6C9-2B920EF6B0D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นามบัตร 10 ใ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ตัวแทนข้อความ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8361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12" name="ตัวแทนข้อความ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769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48" name="ตัวแทนข้อความ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9050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25" name="ตัวแทนข้อความ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20574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115" name="ตัวแทนข้อความ 19"/>
          <p:cNvSpPr>
            <a:spLocks noGrp="1"/>
          </p:cNvSpPr>
          <p:nvPr>
            <p:ph type="body" sz="quarter" idx="85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16" name="ตัวแทนข้อความ 21"/>
          <p:cNvSpPr>
            <a:spLocks noGrp="1"/>
          </p:cNvSpPr>
          <p:nvPr>
            <p:ph type="body" sz="quarter" idx="86" hasCustomPrompt="1"/>
          </p:nvPr>
        </p:nvSpPr>
        <p:spPr>
          <a:xfrm>
            <a:off x="833568" y="87014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17" name="ตัวแทนข้อความ 31"/>
          <p:cNvSpPr>
            <a:spLocks noGrp="1"/>
          </p:cNvSpPr>
          <p:nvPr>
            <p:ph type="body" sz="quarter" idx="87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18" name="ตัวแทนข้อความ 31"/>
          <p:cNvSpPr>
            <a:spLocks noGrp="1"/>
          </p:cNvSpPr>
          <p:nvPr>
            <p:ph type="body" sz="quarter" idx="88" hasCustomPrompt="1"/>
          </p:nvPr>
        </p:nvSpPr>
        <p:spPr>
          <a:xfrm>
            <a:off x="833314" y="90948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19" name="ตัวแทนข้อความ 27"/>
          <p:cNvSpPr>
            <a:spLocks noGrp="1"/>
          </p:cNvSpPr>
          <p:nvPr>
            <p:ph type="body" sz="quarter" idx="89" hasCustomPrompt="1"/>
          </p:nvPr>
        </p:nvSpPr>
        <p:spPr>
          <a:xfrm>
            <a:off x="833314" y="92228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20" name="ตัวแทนข้อความ 23"/>
          <p:cNvSpPr>
            <a:spLocks noGrp="1"/>
          </p:cNvSpPr>
          <p:nvPr>
            <p:ph type="body" sz="quarter" idx="90" hasCustomPrompt="1"/>
          </p:nvPr>
        </p:nvSpPr>
        <p:spPr>
          <a:xfrm>
            <a:off x="833314" y="93752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62" name="ตัวแทนข้อความ 19"/>
          <p:cNvSpPr>
            <a:spLocks noGrp="1"/>
          </p:cNvSpPr>
          <p:nvPr>
            <p:ph type="body" sz="quarter" idx="147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63" name="ตัวแทนข้อความ 21"/>
          <p:cNvSpPr>
            <a:spLocks noGrp="1"/>
          </p:cNvSpPr>
          <p:nvPr>
            <p:ph type="body" sz="quarter" idx="148" hasCustomPrompt="1"/>
          </p:nvPr>
        </p:nvSpPr>
        <p:spPr>
          <a:xfrm>
            <a:off x="833568" y="68726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64" name="ตัวแทนข้อความ 31"/>
          <p:cNvSpPr>
            <a:spLocks noGrp="1"/>
          </p:cNvSpPr>
          <p:nvPr>
            <p:ph type="body" sz="quarter" idx="149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65" name="ตัวแทนข้อความ 31"/>
          <p:cNvSpPr>
            <a:spLocks noGrp="1"/>
          </p:cNvSpPr>
          <p:nvPr>
            <p:ph type="body" sz="quarter" idx="150" hasCustomPrompt="1"/>
          </p:nvPr>
        </p:nvSpPr>
        <p:spPr>
          <a:xfrm>
            <a:off x="833314" y="72660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66" name="ตัวแทนข้อความ 27"/>
          <p:cNvSpPr>
            <a:spLocks noGrp="1"/>
          </p:cNvSpPr>
          <p:nvPr>
            <p:ph type="body" sz="quarter" idx="151" hasCustomPrompt="1"/>
          </p:nvPr>
        </p:nvSpPr>
        <p:spPr>
          <a:xfrm>
            <a:off x="833314" y="73940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67" name="ตัวแทนข้อความ 23"/>
          <p:cNvSpPr>
            <a:spLocks noGrp="1"/>
          </p:cNvSpPr>
          <p:nvPr>
            <p:ph type="body" sz="quarter" idx="152" hasCustomPrompt="1"/>
          </p:nvPr>
        </p:nvSpPr>
        <p:spPr>
          <a:xfrm>
            <a:off x="833314" y="75464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68" name="ตัวแทนข้อความ 19"/>
          <p:cNvSpPr>
            <a:spLocks noGrp="1"/>
          </p:cNvSpPr>
          <p:nvPr>
            <p:ph type="body" sz="quarter" idx="153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69" name="ตัวแทนข้อความ 21"/>
          <p:cNvSpPr>
            <a:spLocks noGrp="1"/>
          </p:cNvSpPr>
          <p:nvPr>
            <p:ph type="body" sz="quarter" idx="154" hasCustomPrompt="1"/>
          </p:nvPr>
        </p:nvSpPr>
        <p:spPr>
          <a:xfrm>
            <a:off x="833568" y="50438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70" name="ตัวแทนข้อความ 31"/>
          <p:cNvSpPr>
            <a:spLocks noGrp="1"/>
          </p:cNvSpPr>
          <p:nvPr>
            <p:ph type="body" sz="quarter" idx="155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71" name="ตัวแทนข้อความ 31"/>
          <p:cNvSpPr>
            <a:spLocks noGrp="1"/>
          </p:cNvSpPr>
          <p:nvPr>
            <p:ph type="body" sz="quarter" idx="156" hasCustomPrompt="1"/>
          </p:nvPr>
        </p:nvSpPr>
        <p:spPr>
          <a:xfrm>
            <a:off x="833314" y="54372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72" name="ตัวแทนข้อความ 27"/>
          <p:cNvSpPr>
            <a:spLocks noGrp="1"/>
          </p:cNvSpPr>
          <p:nvPr>
            <p:ph type="body" sz="quarter" idx="157" hasCustomPrompt="1"/>
          </p:nvPr>
        </p:nvSpPr>
        <p:spPr>
          <a:xfrm>
            <a:off x="833314" y="55652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73" name="ตัวแทนข้อความ 23"/>
          <p:cNvSpPr>
            <a:spLocks noGrp="1"/>
          </p:cNvSpPr>
          <p:nvPr>
            <p:ph type="body" sz="quarter" idx="158" hasCustomPrompt="1"/>
          </p:nvPr>
        </p:nvSpPr>
        <p:spPr>
          <a:xfrm>
            <a:off x="833314" y="57176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74" name="ตัวแทนข้อความ 19"/>
          <p:cNvSpPr>
            <a:spLocks noGrp="1"/>
          </p:cNvSpPr>
          <p:nvPr>
            <p:ph type="body" sz="quarter" idx="159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75" name="ตัวแทนข้อความ 21"/>
          <p:cNvSpPr>
            <a:spLocks noGrp="1"/>
          </p:cNvSpPr>
          <p:nvPr>
            <p:ph type="body" sz="quarter" idx="160" hasCustomPrompt="1"/>
          </p:nvPr>
        </p:nvSpPr>
        <p:spPr>
          <a:xfrm>
            <a:off x="833568" y="32150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76" name="ตัวแทนข้อความ 31"/>
          <p:cNvSpPr>
            <a:spLocks noGrp="1"/>
          </p:cNvSpPr>
          <p:nvPr>
            <p:ph type="body" sz="quarter" idx="161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77" name="ตัวแทนข้อความ 31"/>
          <p:cNvSpPr>
            <a:spLocks noGrp="1"/>
          </p:cNvSpPr>
          <p:nvPr>
            <p:ph type="body" sz="quarter" idx="162" hasCustomPrompt="1"/>
          </p:nvPr>
        </p:nvSpPr>
        <p:spPr>
          <a:xfrm>
            <a:off x="833314" y="36084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78" name="ตัวแทนข้อความ 27"/>
          <p:cNvSpPr>
            <a:spLocks noGrp="1"/>
          </p:cNvSpPr>
          <p:nvPr>
            <p:ph type="body" sz="quarter" idx="163" hasCustomPrompt="1"/>
          </p:nvPr>
        </p:nvSpPr>
        <p:spPr>
          <a:xfrm>
            <a:off x="833314" y="37364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79" name="ตัวแทนข้อความ 23"/>
          <p:cNvSpPr>
            <a:spLocks noGrp="1"/>
          </p:cNvSpPr>
          <p:nvPr>
            <p:ph type="body" sz="quarter" idx="164" hasCustomPrompt="1"/>
          </p:nvPr>
        </p:nvSpPr>
        <p:spPr>
          <a:xfrm>
            <a:off x="833314" y="38888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80" name="ตัวแทนข้อความ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81" name="ตัวแทนข้อความ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032758" y="138361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82" name="ตัวแทนข้อความ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83" name="ตัวแทนข้อความ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032504" y="17769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84" name="ตัวแทนข้อความ 27"/>
          <p:cNvSpPr>
            <a:spLocks noGrp="1"/>
          </p:cNvSpPr>
          <p:nvPr>
            <p:ph type="body" sz="quarter" idx="169" hasCustomPrompt="1"/>
          </p:nvPr>
        </p:nvSpPr>
        <p:spPr>
          <a:xfrm>
            <a:off x="4032504" y="190500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85" name="ตัวแทนข้อความ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032504" y="20574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86" name="ตัวแทนข้อความ 19"/>
          <p:cNvSpPr>
            <a:spLocks noGrp="1"/>
          </p:cNvSpPr>
          <p:nvPr>
            <p:ph type="body" sz="quarter" idx="17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87" name="ตัวแทนข้อความ 21"/>
          <p:cNvSpPr>
            <a:spLocks noGrp="1"/>
          </p:cNvSpPr>
          <p:nvPr>
            <p:ph type="body" sz="quarter" idx="172" hasCustomPrompt="1"/>
          </p:nvPr>
        </p:nvSpPr>
        <p:spPr>
          <a:xfrm>
            <a:off x="4032758" y="87014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88" name="ตัวแทนข้อความ 31"/>
          <p:cNvSpPr>
            <a:spLocks noGrp="1"/>
          </p:cNvSpPr>
          <p:nvPr>
            <p:ph type="body" sz="quarter" idx="17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89" name="ตัวแทนข้อความ 31"/>
          <p:cNvSpPr>
            <a:spLocks noGrp="1"/>
          </p:cNvSpPr>
          <p:nvPr>
            <p:ph type="body" sz="quarter" idx="174" hasCustomPrompt="1"/>
          </p:nvPr>
        </p:nvSpPr>
        <p:spPr>
          <a:xfrm>
            <a:off x="4032504" y="90948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90" name="ตัวแทนข้อความ 27"/>
          <p:cNvSpPr>
            <a:spLocks noGrp="1"/>
          </p:cNvSpPr>
          <p:nvPr>
            <p:ph type="body" sz="quarter" idx="175" hasCustomPrompt="1"/>
          </p:nvPr>
        </p:nvSpPr>
        <p:spPr>
          <a:xfrm>
            <a:off x="4032504" y="92228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91" name="ตัวแทนข้อความ 23"/>
          <p:cNvSpPr>
            <a:spLocks noGrp="1"/>
          </p:cNvSpPr>
          <p:nvPr>
            <p:ph type="body" sz="quarter" idx="176" hasCustomPrompt="1"/>
          </p:nvPr>
        </p:nvSpPr>
        <p:spPr>
          <a:xfrm>
            <a:off x="4032504" y="93752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92" name="ตัวแทนข้อความ 19"/>
          <p:cNvSpPr>
            <a:spLocks noGrp="1"/>
          </p:cNvSpPr>
          <p:nvPr>
            <p:ph type="body" sz="quarter" idx="17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93" name="ตัวแทนข้อความ 21"/>
          <p:cNvSpPr>
            <a:spLocks noGrp="1"/>
          </p:cNvSpPr>
          <p:nvPr>
            <p:ph type="body" sz="quarter" idx="178" hasCustomPrompt="1"/>
          </p:nvPr>
        </p:nvSpPr>
        <p:spPr>
          <a:xfrm>
            <a:off x="4032758" y="68726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94" name="ตัวแทนข้อความ 31"/>
          <p:cNvSpPr>
            <a:spLocks noGrp="1"/>
          </p:cNvSpPr>
          <p:nvPr>
            <p:ph type="body" sz="quarter" idx="17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95" name="ตัวแทนข้อความ 31"/>
          <p:cNvSpPr>
            <a:spLocks noGrp="1"/>
          </p:cNvSpPr>
          <p:nvPr>
            <p:ph type="body" sz="quarter" idx="180" hasCustomPrompt="1"/>
          </p:nvPr>
        </p:nvSpPr>
        <p:spPr>
          <a:xfrm>
            <a:off x="4032504" y="72660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96" name="ตัวแทนข้อความ 27"/>
          <p:cNvSpPr>
            <a:spLocks noGrp="1"/>
          </p:cNvSpPr>
          <p:nvPr>
            <p:ph type="body" sz="quarter" idx="181" hasCustomPrompt="1"/>
          </p:nvPr>
        </p:nvSpPr>
        <p:spPr>
          <a:xfrm>
            <a:off x="4032504" y="73940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97" name="ตัวแทนข้อความ 23"/>
          <p:cNvSpPr>
            <a:spLocks noGrp="1"/>
          </p:cNvSpPr>
          <p:nvPr>
            <p:ph type="body" sz="quarter" idx="182" hasCustomPrompt="1"/>
          </p:nvPr>
        </p:nvSpPr>
        <p:spPr>
          <a:xfrm>
            <a:off x="4032504" y="75464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98" name="ตัวแทนข้อความ 19"/>
          <p:cNvSpPr>
            <a:spLocks noGrp="1"/>
          </p:cNvSpPr>
          <p:nvPr>
            <p:ph type="body" sz="quarter" idx="18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99" name="ตัวแทนข้อความ 21"/>
          <p:cNvSpPr>
            <a:spLocks noGrp="1"/>
          </p:cNvSpPr>
          <p:nvPr>
            <p:ph type="body" sz="quarter" idx="184" hasCustomPrompt="1"/>
          </p:nvPr>
        </p:nvSpPr>
        <p:spPr>
          <a:xfrm>
            <a:off x="4032758" y="50438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00" name="ตัวแทนข้อความ 31"/>
          <p:cNvSpPr>
            <a:spLocks noGrp="1"/>
          </p:cNvSpPr>
          <p:nvPr>
            <p:ph type="body" sz="quarter" idx="18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01" name="ตัวแทนข้อความ 31"/>
          <p:cNvSpPr>
            <a:spLocks noGrp="1"/>
          </p:cNvSpPr>
          <p:nvPr>
            <p:ph type="body" sz="quarter" idx="186" hasCustomPrompt="1"/>
          </p:nvPr>
        </p:nvSpPr>
        <p:spPr>
          <a:xfrm>
            <a:off x="4032504" y="54372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02" name="ตัวแทนข้อความ 27"/>
          <p:cNvSpPr>
            <a:spLocks noGrp="1"/>
          </p:cNvSpPr>
          <p:nvPr>
            <p:ph type="body" sz="quarter" idx="187" hasCustomPrompt="1"/>
          </p:nvPr>
        </p:nvSpPr>
        <p:spPr>
          <a:xfrm>
            <a:off x="4032504" y="55652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03" name="ตัวแทนข้อความ 23"/>
          <p:cNvSpPr>
            <a:spLocks noGrp="1"/>
          </p:cNvSpPr>
          <p:nvPr>
            <p:ph type="body" sz="quarter" idx="188" hasCustomPrompt="1"/>
          </p:nvPr>
        </p:nvSpPr>
        <p:spPr>
          <a:xfrm>
            <a:off x="4032504" y="57176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104" name="ตัวแทนข้อความ 19"/>
          <p:cNvSpPr>
            <a:spLocks noGrp="1"/>
          </p:cNvSpPr>
          <p:nvPr>
            <p:ph type="body" sz="quarter" idx="18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300" b="1" cap="all" baseline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05" name="ตัวแทนข้อความ 21"/>
          <p:cNvSpPr>
            <a:spLocks noGrp="1"/>
          </p:cNvSpPr>
          <p:nvPr>
            <p:ph type="body" sz="quarter" idx="190" hasCustomPrompt="1"/>
          </p:nvPr>
        </p:nvSpPr>
        <p:spPr>
          <a:xfrm>
            <a:off x="4032758" y="321506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06" name="ตัวแทนข้อความ 31"/>
          <p:cNvSpPr>
            <a:spLocks noGrp="1"/>
          </p:cNvSpPr>
          <p:nvPr>
            <p:ph type="body" sz="quarter" idx="19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1" cap="all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07" name="ตัวแทนข้อความ 31"/>
          <p:cNvSpPr>
            <a:spLocks noGrp="1"/>
          </p:cNvSpPr>
          <p:nvPr>
            <p:ph type="body" sz="quarter" idx="192" hasCustomPrompt="1"/>
          </p:nvPr>
        </p:nvSpPr>
        <p:spPr>
          <a:xfrm>
            <a:off x="4032504" y="360843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08" name="ตัวแทนข้อความ 27"/>
          <p:cNvSpPr>
            <a:spLocks noGrp="1"/>
          </p:cNvSpPr>
          <p:nvPr>
            <p:ph type="body" sz="quarter" idx="193" hasCustomPrompt="1"/>
          </p:nvPr>
        </p:nvSpPr>
        <p:spPr>
          <a:xfrm>
            <a:off x="4032504" y="3736450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09" name="ตัวแทนข้อความ 23"/>
          <p:cNvSpPr>
            <a:spLocks noGrp="1"/>
          </p:cNvSpPr>
          <p:nvPr>
            <p:ph type="body" sz="quarter" idx="194" hasCustomPrompt="1"/>
          </p:nvPr>
        </p:nvSpPr>
        <p:spPr>
          <a:xfrm>
            <a:off x="4032504" y="388885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ตารางนามบัตร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สี่เหลี่ยมผืนผ้า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0" name="สี่เหลี่ยมผืนผ้า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" name="สี่เหลี่ยมผืนผ้า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" name="สี่เหลี่ยมผืนผ้า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สี่เหลี่ยมผืนผ้า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4" name="สี่เหลี่ยมผืนผ้า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5" name="สี่เหลี่ยมผืนผ้า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6" name="สี่เหลี่ยมผืนผ้า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7" name="สี่เหลี่ยมผืนผ้า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8" name="สี่เหลี่ยมผืนผ้า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" name="ตัวแทนชื่อเรื่อง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21/01/57</a:t>
            </a:fld>
            <a:endParaRPr lang="th-TH"/>
          </a:p>
        </p:txBody>
      </p:sp>
      <p:sp>
        <p:nvSpPr>
          <p:cNvPr id="5" name="ตัวแทนส่วนท้าย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th-TH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th-TH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ตัวแทนข้อความ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/>
              <a:t>สุริยา สัจจะธีระกูล</a:t>
            </a:r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h-TH"/>
              <a:t>รองประธาน</a:t>
            </a:r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th-TH"/>
              <a:t>Fabrikam</a:t>
            </a:r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/>
              <a:t>1234 ถนนพระอาทิตย์ เขตพระนคร กรุงเทพ</a:t>
            </a:r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th-TH"/>
              <a:t>www.fabrikam.com</a:t>
            </a:r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th-TH"/>
              <a:t>360.555.0150 | Suriya@fabrikam.com</a:t>
            </a:r>
          </a:p>
        </p:txBody>
      </p:sp>
      <p:sp>
        <p:nvSpPr>
          <p:cNvPr id="2" name="ตัวแทนข้อความ 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1" name="ตัวแทนข้อความ 10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7" name="ตัวแทนข้อความ 16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8" name="ตัวแทนข้อความ 17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9" name="ตัวแทนข้อความ 18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0" name="ตัวแทนข้อความ 19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1" name="ตัวแทนข้อความ 20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3" name="ตัวแทนข้อความ 22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4" name="ตัวแทนข้อความ 23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แทนข้อความ 26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8" name="ตัวแทนข้อความ 27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9" name="ตัวแทนข้อความ 28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0" name="ตัวแทนข้อความ 29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ข้อความ 3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" name="ตัวแทนข้อความ 3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" name="ตัวแทนข้อความ 3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" name="ตัวแทนข้อความ 34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" name="ตัวแทนข้อความ 35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" name="ตัวแทนข้อความ 36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" name="ตัวแทนข้อความ 37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" name="ตัวแทนข้อความ 38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0" name="ตัวแทนข้อความ 39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1" name="ตัวแทนข้อความ 40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4" name="ตัวแทนข้อความ 43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5" name="ตัวแทนข้อความ 44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6" name="ตัวแทนข้อความ 45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7" name="ตัวแทนข้อความ 46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8" name="ตัวแทนข้อความ 47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9" name="ตัวแทนข้อความ 48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0" name="ตัวแทนข้อความ 49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1" name="ตัวแทนข้อความ 50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2" name="ตัวแทนข้อความ 51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3" name="ตัวแทนข้อความ 52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4" name="ตัวแทนข้อความ 53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5" name="ตัวแทนข้อความ 54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6" name="ตัวแทนข้อความ 55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7" y="617622"/>
            <a:ext cx="670654" cy="324848"/>
          </a:xfrm>
          <a:prstGeom prst="rect">
            <a:avLst/>
          </a:prstGeom>
        </p:spPr>
      </p:pic>
      <p:pic>
        <p:nvPicPr>
          <p:cNvPr id="80" name="รูปภาพ 79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318" y="617622"/>
            <a:ext cx="670654" cy="324848"/>
          </a:xfrm>
          <a:prstGeom prst="rect">
            <a:avLst/>
          </a:prstGeom>
        </p:spPr>
      </p:pic>
      <p:pic>
        <p:nvPicPr>
          <p:cNvPr id="81" name="รูปภาพ 80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7" y="2450592"/>
            <a:ext cx="670654" cy="324848"/>
          </a:xfrm>
          <a:prstGeom prst="rect">
            <a:avLst/>
          </a:prstGeom>
        </p:spPr>
      </p:pic>
      <p:pic>
        <p:nvPicPr>
          <p:cNvPr id="82" name="รูปภาพ 81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318" y="2450592"/>
            <a:ext cx="670654" cy="324848"/>
          </a:xfrm>
          <a:prstGeom prst="rect">
            <a:avLst/>
          </a:prstGeom>
        </p:spPr>
      </p:pic>
      <p:pic>
        <p:nvPicPr>
          <p:cNvPr id="83" name="รูปภาพ 82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7" y="4279392"/>
            <a:ext cx="670654" cy="324848"/>
          </a:xfrm>
          <a:prstGeom prst="rect">
            <a:avLst/>
          </a:prstGeom>
        </p:spPr>
      </p:pic>
      <p:pic>
        <p:nvPicPr>
          <p:cNvPr id="84" name="รูปภาพ 83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318" y="4279392"/>
            <a:ext cx="670654" cy="324848"/>
          </a:xfrm>
          <a:prstGeom prst="rect">
            <a:avLst/>
          </a:prstGeom>
        </p:spPr>
      </p:pic>
      <p:pic>
        <p:nvPicPr>
          <p:cNvPr id="85" name="รูปภาพ 84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7" y="6108192"/>
            <a:ext cx="670654" cy="324848"/>
          </a:xfrm>
          <a:prstGeom prst="rect">
            <a:avLst/>
          </a:prstGeom>
        </p:spPr>
      </p:pic>
      <p:pic>
        <p:nvPicPr>
          <p:cNvPr id="86" name="รูปภาพ 85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318" y="6108192"/>
            <a:ext cx="670654" cy="324848"/>
          </a:xfrm>
          <a:prstGeom prst="rect">
            <a:avLst/>
          </a:prstGeom>
        </p:spPr>
      </p:pic>
      <p:pic>
        <p:nvPicPr>
          <p:cNvPr id="87" name="รูปภาพ 86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907" y="7936992"/>
            <a:ext cx="670654" cy="324848"/>
          </a:xfrm>
          <a:prstGeom prst="rect">
            <a:avLst/>
          </a:prstGeom>
        </p:spPr>
      </p:pic>
      <p:pic>
        <p:nvPicPr>
          <p:cNvPr id="88" name="รูปภาพ 87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318" y="7936992"/>
            <a:ext cx="670654" cy="3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นามบัตรชื่อและโลโก้แบบอักษรตัวพิมพ์ใหญ่ทั้งหมด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</Words>
  <Application>Microsoft Office PowerPoint</Application>
  <PresentationFormat>กำหนดเอง</PresentationFormat>
  <Paragraphs>10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DilleniaUPC</vt:lpstr>
      <vt:lpstr>Leelawadee</vt:lpstr>
      <vt:lpstr>นามบัตรชื่อและโลโก้แบบอักษรตัวพิมพ์ใหญ่ทั้งหมด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2014-01-13T14:19:27Z</dcterms:created>
  <dcterms:modified xsi:type="dcterms:W3CDTF">2014-01-21T10:57:26Z</dcterms:modified>
</cp:coreProperties>
</file>