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5688" autoAdjust="0"/>
  </p:normalViewPr>
  <p:slideViewPr>
    <p:cSldViewPr snapToGrid="0">
      <p:cViewPr varScale="1">
        <p:scale>
          <a:sx n="66" d="100"/>
          <a:sy n="66" d="100"/>
        </p:scale>
        <p:origin x="1950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2B0B7FC6-8DFF-4A9F-8857-68BCF3035046}" type="datetimeFigureOut">
              <a:rPr lang="th-TH" smtClean="0"/>
              <a:t>03/12/56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3F912E72-D0E9-46D5-801F-E4DACDF423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23C1651C-9604-48ED-A2D8-AE329E13527D}" type="datetimeFigureOut">
              <a:t>03/12/56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1289959D-3D2B-47C3-BCBD-CEB0F6C404A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ถ้าต้องการเปลี่ยนแผ่นพับนี้ ให้แทนที่เนื้อหาตัวอย่างของเราด้วยเนื้อหาของคุณเอง หรือถ้าคุณต้องการเริ่มต้นจากสไลด์เปล่าๆ ให้กดปุ่ม สไลด์ใหม่ บนแท็บ หน้าแรก เพื่อแทรกหน้าใหม่ แล้วใส่ข้อความของคุณ </a:t>
            </a:r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ใน 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พื้นที่ที่สำรองไว้ที่ว่างอยู่ได้เลย 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ใบปลิว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ตัวแทนข้อความ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600" cap="all" baseline="0">
                <a:solidFill>
                  <a:schemeClr val="tx2"/>
                </a:solidFill>
                <a:latin typeface="Latha" panose="020B0604020202020204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41" name="ตัวแทนข้อความ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4200" b="1" cap="all" baseline="0">
                <a:solidFill>
                  <a:schemeClr val="accent2">
                    <a:lumMod val="75000"/>
                  </a:schemeClr>
                </a:solidFill>
                <a:latin typeface="Latha" panose="020B0604020202020204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13" name="ตัวแทนข้อความ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600" cap="all" baseline="0">
                <a:solidFill>
                  <a:schemeClr val="tx2"/>
                </a:solidFill>
                <a:latin typeface="Latha" panose="020B0604020202020204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14" name="ตัวแทนข้อความ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200" b="1" cap="small" baseline="0">
                <a:solidFill>
                  <a:schemeClr val="accent2">
                    <a:lumMod val="75000"/>
                  </a:schemeClr>
                </a:solidFill>
                <a:latin typeface="Latha" panose="020B0604020202020204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15" name="ตัวแทนข้อความ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200" b="1" cap="small" baseline="0">
                <a:solidFill>
                  <a:schemeClr val="tx2"/>
                </a:solidFill>
                <a:latin typeface="Latha" panose="020B0604020202020204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16" name="ตัวแทนข้อความ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1800" b="0" cap="small" baseline="0">
                <a:solidFill>
                  <a:schemeClr val="tx2"/>
                </a:solidFill>
                <a:latin typeface="Latha" panose="020B0604020202020204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17" name="ตัวแทนข้อความ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200"/>
              </a:spcBef>
              <a:buNone/>
              <a:defRPr lang="th-TH" sz="1200" b="0" cap="none" baseline="0">
                <a:solidFill>
                  <a:schemeClr val="tx2"/>
                </a:solidFill>
                <a:latin typeface="Latha" panose="020B0604020202020204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cxnSp>
        <p:nvCxnSpPr>
          <p:cNvPr id="3" name="ตัวเชื่อมต่อแบบตรง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แบบตรง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ตัวแทนข้อความ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1200" b="0" cap="small" baseline="0">
                <a:solidFill>
                  <a:schemeClr val="tx2"/>
                </a:solidFill>
                <a:latin typeface="Latha" panose="020B0604020202020204" pitchFamily="34" charset="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0" name="กรอบ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1" name="กลุ่ม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รูปภาพ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กลุ่ม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รูปภาพ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รูปแบบอิสระ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7" name="รูปแบบอิสระ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8" name="รูปแบบอิสระ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9" name="รูปแบบอิสระ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0" name="รูปแบบอิสระ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1" name="รูปแบบอิสระ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2" name="รูปแบบอิสระ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3" name="รูปแบบอิสระ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4" name="รูปแบบอิสระ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5" name="รูปแบบอิสระ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6" name="รูปแบบอิสระ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7" name="รูปแบบอิสระ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28" name="รูปแบบอิสระ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</p:grpSp>
      <p:sp>
        <p:nvSpPr>
          <p:cNvPr id="3" name="ตัวแทนข้อความ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ระดับที่หก</a:t>
            </a:r>
          </a:p>
          <a:p>
            <a:pPr lvl="6"/>
            <a:r>
              <a:rPr lang="th-TH"/>
              <a:t>ระดับที่เจ็ด</a:t>
            </a:r>
          </a:p>
          <a:p>
            <a:pPr lvl="7"/>
            <a:r>
              <a:rPr lang="th-TH"/>
              <a:t>ระดับที่แปด</a:t>
            </a:r>
          </a:p>
          <a:p>
            <a:pPr lvl="8"/>
            <a:r>
              <a:rPr lang="th-TH"/>
              <a:t>ระดับที่เก้า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15D3D48-5C63-4CD0-B9D2-B4D2F496D790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08FAEA7-0C3C-4CCF-BA6B-669D7915826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3" name="ตัวแทนชื่อเรื่อง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th-TH" sz="3800" b="1" kern="1200" cap="all" baseline="0">
          <a:solidFill>
            <a:schemeClr val="accent2">
              <a:lumMod val="75000"/>
            </a:schemeClr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h-TH" sz="238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204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7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9pPr>
    </p:bodyStyle>
    <p:otherStyle>
      <a:defPPr>
        <a:defRPr lang="th-TH"/>
      </a:defPPr>
      <a:lvl1pPr marL="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ตัวแทนข้อความ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/>
              <a:t>คำโปรยของกิจกรรม</a:t>
            </a:r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h-TH"/>
              <a:t>ชื่อกิจกรรม</a:t>
            </a:r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h-TH"/>
              <a:t>ชื่อเรื่องรองของกิจกรรม</a:t>
            </a:r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th-TH"/>
              <a:t>วันที่</a:t>
            </a:r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h-TH"/>
              <a:t>โซน</a:t>
            </a:r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th-TH"/>
              <a:t>สถานที่</a:t>
            </a:r>
          </a:p>
          <a:p>
            <a:r>
              <a:rPr lang="th-TH"/>
              <a:t>ที่อยู่ จังหวัด รหัสไปรษณีย์</a:t>
            </a:r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th-TH"/>
              <a:t>คุณสามารถกำหนดใบปลิวนี้ด้วยข้อมูลของคุณเองได้อย่างง่ายดาย ถ้าต้องการแทนที่ตัวแทนข้อความใดๆ (เช่นข้อความนี้) เพียงเลือกข้อความแล้วใส่ข้อความของคุณเองได้เลย </a:t>
            </a:r>
          </a:p>
          <a:p>
            <a:r>
              <a:rPr lang="th-TH"/>
              <a:t>ถ้าคุณต้องการพื้นที่ที่สำรองไว้เพิ่มเติมสำหรับชื่อเรื่อง ชื่อเรื่องรอง หรือเนื้อความ ให้คัดลอกพื้นที่ที่สำรองไว้ที่มีอยู่แล้วใดๆ แล้วลากมาวางตามจุดที่คุณต้องการ</a:t>
            </a:r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th-TH"/>
              <a:t>สำหรับข้อมูลเพิ่มเติมติดต่อ: [ชื่อที่ติดต่อ] @ [หมายเลขโทรศัพท์]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ใบปลิวดอกไม้บาน 8.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กำหนดเอง</PresentationFormat>
  <Paragraphs>12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Candara</vt:lpstr>
      <vt:lpstr>DilleniaUPC</vt:lpstr>
      <vt:lpstr>Latha</vt:lpstr>
      <vt:lpstr>Leelawadee</vt:lpstr>
      <vt:lpstr>ใบปลิวดอกไม้บาน 8.5 x 11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2013-12-03T07:13:22Z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